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954" r:id="rId4"/>
  </p:sldMasterIdLst>
  <p:notesMasterIdLst>
    <p:notesMasterId r:id="rId26"/>
  </p:notesMasterIdLst>
  <p:handoutMasterIdLst>
    <p:handoutMasterId r:id="rId27"/>
  </p:handoutMasterIdLst>
  <p:sldIdLst>
    <p:sldId id="280" r:id="rId5"/>
    <p:sldId id="273" r:id="rId6"/>
    <p:sldId id="314" r:id="rId7"/>
    <p:sldId id="327" r:id="rId8"/>
    <p:sldId id="286" r:id="rId9"/>
    <p:sldId id="308" r:id="rId10"/>
    <p:sldId id="329" r:id="rId11"/>
    <p:sldId id="313" r:id="rId12"/>
    <p:sldId id="316" r:id="rId13"/>
    <p:sldId id="300" r:id="rId14"/>
    <p:sldId id="317" r:id="rId15"/>
    <p:sldId id="318" r:id="rId16"/>
    <p:sldId id="319" r:id="rId17"/>
    <p:sldId id="320" r:id="rId18"/>
    <p:sldId id="321" r:id="rId19"/>
    <p:sldId id="325" r:id="rId20"/>
    <p:sldId id="302" r:id="rId21"/>
    <p:sldId id="322" r:id="rId22"/>
    <p:sldId id="326" r:id="rId23"/>
    <p:sldId id="328" r:id="rId24"/>
    <p:sldId id="324"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qraHelp Desk" initials="ID" lastIdx="1" clrIdx="0">
    <p:extLst>
      <p:ext uri="{19B8F6BF-5375-455C-9EA6-DF929625EA0E}">
        <p15:presenceInfo xmlns:p15="http://schemas.microsoft.com/office/powerpoint/2012/main" userId="IqraHelp Desk"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467B"/>
    <a:srgbClr val="2785CB"/>
    <a:srgbClr val="EEEEEE"/>
    <a:srgbClr val="87175F"/>
    <a:srgbClr val="EEC621"/>
    <a:srgbClr val="E58C09"/>
    <a:srgbClr val="AEA422"/>
    <a:srgbClr val="F69E1D"/>
    <a:srgbClr val="E19E6B"/>
    <a:srgbClr val="7550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5034" autoAdjust="0"/>
  </p:normalViewPr>
  <p:slideViewPr>
    <p:cSldViewPr>
      <p:cViewPr varScale="1">
        <p:scale>
          <a:sx n="72" d="100"/>
          <a:sy n="72" d="100"/>
        </p:scale>
        <p:origin x="660" y="78"/>
      </p:cViewPr>
      <p:guideLst>
        <p:guide orient="horz" pos="2160"/>
        <p:guide pos="3840"/>
      </p:guideLst>
    </p:cSldViewPr>
  </p:slideViewPr>
  <p:outlineViewPr>
    <p:cViewPr>
      <p:scale>
        <a:sx n="33" d="100"/>
        <a:sy n="33" d="100"/>
      </p:scale>
      <p:origin x="0" y="-20822"/>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60" d="100"/>
          <a:sy n="60" d="100"/>
        </p:scale>
        <p:origin x="3187" y="3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ata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image" Target="../media/image52.png"/><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image" Target="../media/image52.png"/><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A66772-F185-4D58-B8BB-E9370D7A7A2B}"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40FC4FFE-8987-4A26-B7F4-8A516F18ADAE}">
      <dgm:prSet/>
      <dgm:spPr/>
      <dgm:t>
        <a:bodyPr/>
        <a:lstStyle/>
        <a:p>
          <a:pPr>
            <a:lnSpc>
              <a:spcPct val="100000"/>
            </a:lnSpc>
          </a:pPr>
          <a:r>
            <a:rPr lang="en-US" b="0" i="0" u="none" strike="noStrike" cap="none" dirty="0">
              <a:latin typeface="Calibri"/>
              <a:ea typeface="Calibri"/>
              <a:cs typeface="Calibri"/>
              <a:sym typeface="Calibri"/>
            </a:rPr>
            <a:t>Experience staff are assigned as trainer. Foundation training is provided through online training  sessions and videos. </a:t>
          </a:r>
          <a:endParaRPr lang="en-US" dirty="0"/>
        </a:p>
      </dgm:t>
    </dgm:pt>
    <dgm:pt modelId="{CAD7EF86-FB23-41F6-BF42-040B36DEFDB1}" type="parTrans" cxnId="{C7AD8469-3C68-4AF9-AB82-79B0043AA120}">
      <dgm:prSet/>
      <dgm:spPr/>
      <dgm:t>
        <a:bodyPr/>
        <a:lstStyle/>
        <a:p>
          <a:endParaRPr lang="en-US"/>
        </a:p>
      </dgm:t>
    </dgm:pt>
    <dgm:pt modelId="{5B62599A-5C9B-48E7-896E-EA782AC60C8B}" type="sibTrans" cxnId="{C7AD8469-3C68-4AF9-AB82-79B0043AA120}">
      <dgm:prSet/>
      <dgm:spPr/>
      <dgm:t>
        <a:bodyPr/>
        <a:lstStyle/>
        <a:p>
          <a:pPr>
            <a:lnSpc>
              <a:spcPct val="100000"/>
            </a:lnSpc>
          </a:pPr>
          <a:endParaRPr lang="en-US"/>
        </a:p>
      </dgm:t>
    </dgm:pt>
    <dgm:pt modelId="{49225C73-1633-42F1-AB3B-7CB183E5F8B8}">
      <dgm:prSet/>
      <dgm:spPr/>
      <dgm:t>
        <a:bodyPr/>
        <a:lstStyle/>
        <a:p>
          <a:pPr>
            <a:lnSpc>
              <a:spcPct val="100000"/>
            </a:lnSpc>
          </a:pPr>
          <a:r>
            <a:rPr lang="en-US" b="0" i="0" u="none" strike="noStrike" cap="none" dirty="0">
              <a:latin typeface="Calibri"/>
              <a:ea typeface="Calibri"/>
              <a:cs typeface="Calibri"/>
              <a:sym typeface="Calibri"/>
            </a:rPr>
            <a:t>Practice example and case scenarios  are provided for practice. </a:t>
          </a:r>
          <a:endParaRPr lang="en-US" dirty="0"/>
        </a:p>
      </dgm:t>
    </dgm:pt>
    <dgm:pt modelId="{1A0E2090-1D4F-438A-8766-B6030CE01ADD}" type="parTrans" cxnId="{A9154303-8225-4248-91DC-1B0156A35F07}">
      <dgm:prSet/>
      <dgm:spPr/>
      <dgm:t>
        <a:bodyPr/>
        <a:lstStyle/>
        <a:p>
          <a:endParaRPr lang="en-US"/>
        </a:p>
      </dgm:t>
    </dgm:pt>
    <dgm:pt modelId="{9646853A-8964-4519-A5B1-0B7D18B2983D}" type="sibTrans" cxnId="{A9154303-8225-4248-91DC-1B0156A35F07}">
      <dgm:prSet/>
      <dgm:spPr/>
      <dgm:t>
        <a:bodyPr/>
        <a:lstStyle/>
        <a:p>
          <a:pPr>
            <a:lnSpc>
              <a:spcPct val="100000"/>
            </a:lnSpc>
          </a:pPr>
          <a:endParaRPr lang="en-US"/>
        </a:p>
      </dgm:t>
    </dgm:pt>
    <dgm:pt modelId="{1C383F32-22E8-4F62-A3E0-BDC3D5F48992}">
      <dgm:prSet/>
      <dgm:spPr/>
      <dgm:t>
        <a:bodyPr/>
        <a:lstStyle/>
        <a:p>
          <a:pPr>
            <a:lnSpc>
              <a:spcPct val="100000"/>
            </a:lnSpc>
          </a:pPr>
          <a:r>
            <a:rPr lang="en-US" b="0" i="0" u="none" strike="noStrike" cap="none" dirty="0">
              <a:latin typeface="Calibri"/>
              <a:ea typeface="Calibri"/>
              <a:cs typeface="Calibri"/>
              <a:sym typeface="Calibri"/>
            </a:rPr>
            <a:t>Real life projects , cases studies and issues are provided to build and test students.</a:t>
          </a:r>
          <a:endParaRPr lang="en-US" dirty="0"/>
        </a:p>
      </dgm:t>
    </dgm:pt>
    <dgm:pt modelId="{A7920A2F-3244-4159-AF04-6A1D38B7B317}" type="parTrans" cxnId="{C4CCE57E-E871-46D6-BAD5-880252C95D22}">
      <dgm:prSet/>
      <dgm:spPr/>
      <dgm:t>
        <a:bodyPr/>
        <a:lstStyle/>
        <a:p>
          <a:endParaRPr lang="en-US"/>
        </a:p>
      </dgm:t>
    </dgm:pt>
    <dgm:pt modelId="{8500F72A-2C6D-4FDF-9C1D-CA691380EB0B}" type="sibTrans" cxnId="{C4CCE57E-E871-46D6-BAD5-880252C95D22}">
      <dgm:prSet/>
      <dgm:spPr/>
      <dgm:t>
        <a:bodyPr/>
        <a:lstStyle/>
        <a:p>
          <a:pPr>
            <a:lnSpc>
              <a:spcPct val="100000"/>
            </a:lnSpc>
          </a:pPr>
          <a:endParaRPr lang="en-US"/>
        </a:p>
      </dgm:t>
    </dgm:pt>
    <dgm:pt modelId="{FF4FDA40-EDDA-41F8-B04A-83F16EA69A4F}">
      <dgm:prSet/>
      <dgm:spPr/>
      <dgm:t>
        <a:bodyPr/>
        <a:lstStyle/>
        <a:p>
          <a:pPr>
            <a:lnSpc>
              <a:spcPct val="100000"/>
            </a:lnSpc>
          </a:pPr>
          <a:r>
            <a:rPr lang="en-US" b="0" i="0" u="none" strike="noStrike" cap="none" dirty="0">
              <a:latin typeface="Calibri"/>
              <a:ea typeface="Calibri"/>
              <a:cs typeface="Calibri"/>
              <a:sym typeface="Calibri"/>
            </a:rPr>
            <a:t>Work  on International production projects. </a:t>
          </a:r>
          <a:endParaRPr lang="en-US" dirty="0"/>
        </a:p>
      </dgm:t>
    </dgm:pt>
    <dgm:pt modelId="{2995BE1E-57AA-4933-A658-721C2FD7E65C}" type="parTrans" cxnId="{9EFCA2F3-82C4-4F9F-9A30-9CDEB9C49507}">
      <dgm:prSet/>
      <dgm:spPr/>
      <dgm:t>
        <a:bodyPr/>
        <a:lstStyle/>
        <a:p>
          <a:endParaRPr lang="en-IN"/>
        </a:p>
      </dgm:t>
    </dgm:pt>
    <dgm:pt modelId="{E975801E-53C9-4587-AB4E-A5A65407E2E9}" type="sibTrans" cxnId="{9EFCA2F3-82C4-4F9F-9A30-9CDEB9C49507}">
      <dgm:prSet/>
      <dgm:spPr/>
      <dgm:t>
        <a:bodyPr/>
        <a:lstStyle/>
        <a:p>
          <a:endParaRPr lang="en-IN"/>
        </a:p>
      </dgm:t>
    </dgm:pt>
    <dgm:pt modelId="{3E1D6A07-B4E3-4583-B200-9C087AF19ACA}" type="pres">
      <dgm:prSet presAssocID="{01A66772-F185-4D58-B8BB-E9370D7A7A2B}" presName="root" presStyleCnt="0">
        <dgm:presLayoutVars>
          <dgm:dir/>
          <dgm:resizeHandles val="exact"/>
        </dgm:presLayoutVars>
      </dgm:prSet>
      <dgm:spPr/>
    </dgm:pt>
    <dgm:pt modelId="{6DF7C67B-7CC0-49B2-9020-CF8C4A5B9B75}" type="pres">
      <dgm:prSet presAssocID="{40FC4FFE-8987-4A26-B7F4-8A516F18ADAE}" presName="compNode" presStyleCnt="0"/>
      <dgm:spPr/>
    </dgm:pt>
    <dgm:pt modelId="{F157A390-F34F-4AE5-AEC6-6535436958E4}" type="pres">
      <dgm:prSet presAssocID="{40FC4FFE-8987-4A26-B7F4-8A516F18ADAE}" presName="bgRect" presStyleLbl="bgShp" presStyleIdx="0" presStyleCnt="4"/>
      <dgm:spPr/>
    </dgm:pt>
    <dgm:pt modelId="{5349781A-5321-4DF2-8472-DF5B9ECEDB14}" type="pres">
      <dgm:prSet presAssocID="{40FC4FFE-8987-4A26-B7F4-8A516F18ADAE}"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rofessor male with solid fill"/>
        </a:ext>
      </dgm:extLst>
    </dgm:pt>
    <dgm:pt modelId="{794D3BF5-B9DB-4683-99F2-B583245E4999}" type="pres">
      <dgm:prSet presAssocID="{40FC4FFE-8987-4A26-B7F4-8A516F18ADAE}" presName="spaceRect" presStyleCnt="0"/>
      <dgm:spPr/>
    </dgm:pt>
    <dgm:pt modelId="{71060151-5004-44B8-9E7B-49AB39EBA177}" type="pres">
      <dgm:prSet presAssocID="{40FC4FFE-8987-4A26-B7F4-8A516F18ADAE}" presName="parTx" presStyleLbl="revTx" presStyleIdx="0" presStyleCnt="4">
        <dgm:presLayoutVars>
          <dgm:chMax val="0"/>
          <dgm:chPref val="0"/>
        </dgm:presLayoutVars>
      </dgm:prSet>
      <dgm:spPr/>
    </dgm:pt>
    <dgm:pt modelId="{6339A669-DA99-4D7B-B911-7F4C38D4F74E}" type="pres">
      <dgm:prSet presAssocID="{5B62599A-5C9B-48E7-896E-EA782AC60C8B}" presName="sibTrans" presStyleCnt="0"/>
      <dgm:spPr/>
    </dgm:pt>
    <dgm:pt modelId="{5A5FDE10-D3A6-4649-96FF-2CF05E568819}" type="pres">
      <dgm:prSet presAssocID="{49225C73-1633-42F1-AB3B-7CB183E5F8B8}" presName="compNode" presStyleCnt="0"/>
      <dgm:spPr/>
    </dgm:pt>
    <dgm:pt modelId="{B9AE02D5-1A94-46B1-B0EC-F124E281F22D}" type="pres">
      <dgm:prSet presAssocID="{49225C73-1633-42F1-AB3B-7CB183E5F8B8}" presName="bgRect" presStyleLbl="bgShp" presStyleIdx="1" presStyleCnt="4"/>
      <dgm:spPr/>
    </dgm:pt>
    <dgm:pt modelId="{5D2F381A-5E75-4A26-B28E-9AC0E55271DE}" type="pres">
      <dgm:prSet presAssocID="{49225C73-1633-42F1-AB3B-7CB183E5F8B8}"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Typewriter with solid fill"/>
        </a:ext>
      </dgm:extLst>
    </dgm:pt>
    <dgm:pt modelId="{744A540A-FD08-4AA2-8004-0F102BE5291C}" type="pres">
      <dgm:prSet presAssocID="{49225C73-1633-42F1-AB3B-7CB183E5F8B8}" presName="spaceRect" presStyleCnt="0"/>
      <dgm:spPr/>
    </dgm:pt>
    <dgm:pt modelId="{5EF36CCF-5286-4F93-A45D-66ADFA33EADF}" type="pres">
      <dgm:prSet presAssocID="{49225C73-1633-42F1-AB3B-7CB183E5F8B8}" presName="parTx" presStyleLbl="revTx" presStyleIdx="1" presStyleCnt="4">
        <dgm:presLayoutVars>
          <dgm:chMax val="0"/>
          <dgm:chPref val="0"/>
        </dgm:presLayoutVars>
      </dgm:prSet>
      <dgm:spPr/>
    </dgm:pt>
    <dgm:pt modelId="{4957092E-F92F-4DC7-8EBB-6524244C6192}" type="pres">
      <dgm:prSet presAssocID="{9646853A-8964-4519-A5B1-0B7D18B2983D}" presName="sibTrans" presStyleCnt="0"/>
      <dgm:spPr/>
    </dgm:pt>
    <dgm:pt modelId="{AE593B80-6C36-4D69-9C7A-EEC578CB16A7}" type="pres">
      <dgm:prSet presAssocID="{1C383F32-22E8-4F62-A3E0-BDC3D5F48992}" presName="compNode" presStyleCnt="0"/>
      <dgm:spPr/>
    </dgm:pt>
    <dgm:pt modelId="{F76FA01E-CC3E-4EDB-A1F2-C156A9A64C09}" type="pres">
      <dgm:prSet presAssocID="{1C383F32-22E8-4F62-A3E0-BDC3D5F48992}" presName="bgRect" presStyleLbl="bgShp" presStyleIdx="2" presStyleCnt="4"/>
      <dgm:spPr/>
    </dgm:pt>
    <dgm:pt modelId="{4911E5E7-3DB2-47AA-A9D0-D5636B592110}" type="pres">
      <dgm:prSet presAssocID="{1C383F32-22E8-4F62-A3E0-BDC3D5F48992}"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Meeting with solid fill"/>
        </a:ext>
      </dgm:extLst>
    </dgm:pt>
    <dgm:pt modelId="{8C943326-2EC5-4664-BFFD-AB11A1500763}" type="pres">
      <dgm:prSet presAssocID="{1C383F32-22E8-4F62-A3E0-BDC3D5F48992}" presName="spaceRect" presStyleCnt="0"/>
      <dgm:spPr/>
    </dgm:pt>
    <dgm:pt modelId="{4DD91E59-2F51-4FA0-8AE6-08C7E1853C96}" type="pres">
      <dgm:prSet presAssocID="{1C383F32-22E8-4F62-A3E0-BDC3D5F48992}" presName="parTx" presStyleLbl="revTx" presStyleIdx="2" presStyleCnt="4">
        <dgm:presLayoutVars>
          <dgm:chMax val="0"/>
          <dgm:chPref val="0"/>
        </dgm:presLayoutVars>
      </dgm:prSet>
      <dgm:spPr/>
    </dgm:pt>
    <dgm:pt modelId="{2294C8CD-1FCD-4CD8-A04B-EF25CB50EDFD}" type="pres">
      <dgm:prSet presAssocID="{8500F72A-2C6D-4FDF-9C1D-CA691380EB0B}" presName="sibTrans" presStyleCnt="0"/>
      <dgm:spPr/>
    </dgm:pt>
    <dgm:pt modelId="{B70AB1F9-2F80-49AD-8BED-9E566D286CB8}" type="pres">
      <dgm:prSet presAssocID="{FF4FDA40-EDDA-41F8-B04A-83F16EA69A4F}" presName="compNode" presStyleCnt="0"/>
      <dgm:spPr/>
    </dgm:pt>
    <dgm:pt modelId="{9F5167A2-F465-428D-937F-F92F9FE22607}" type="pres">
      <dgm:prSet presAssocID="{FF4FDA40-EDDA-41F8-B04A-83F16EA69A4F}" presName="bgRect" presStyleLbl="bgShp" presStyleIdx="3" presStyleCnt="4" custLinFactNeighborY="5800"/>
      <dgm:spPr/>
    </dgm:pt>
    <dgm:pt modelId="{B6E2EE73-ACAB-47AE-9838-744F5381FA13}" type="pres">
      <dgm:prSet presAssocID="{FF4FDA40-EDDA-41F8-B04A-83F16EA69A4F}"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Globe with solid fill"/>
        </a:ext>
      </dgm:extLst>
    </dgm:pt>
    <dgm:pt modelId="{37316432-15B9-45D3-AAF3-6694E8D9FC41}" type="pres">
      <dgm:prSet presAssocID="{FF4FDA40-EDDA-41F8-B04A-83F16EA69A4F}" presName="spaceRect" presStyleCnt="0"/>
      <dgm:spPr/>
    </dgm:pt>
    <dgm:pt modelId="{C6CB5AE7-0974-4896-BF7D-4B8EAF461101}" type="pres">
      <dgm:prSet presAssocID="{FF4FDA40-EDDA-41F8-B04A-83F16EA69A4F}" presName="parTx" presStyleLbl="revTx" presStyleIdx="3" presStyleCnt="4">
        <dgm:presLayoutVars>
          <dgm:chMax val="0"/>
          <dgm:chPref val="0"/>
        </dgm:presLayoutVars>
      </dgm:prSet>
      <dgm:spPr/>
    </dgm:pt>
  </dgm:ptLst>
  <dgm:cxnLst>
    <dgm:cxn modelId="{A9154303-8225-4248-91DC-1B0156A35F07}" srcId="{01A66772-F185-4D58-B8BB-E9370D7A7A2B}" destId="{49225C73-1633-42F1-AB3B-7CB183E5F8B8}" srcOrd="1" destOrd="0" parTransId="{1A0E2090-1D4F-438A-8766-B6030CE01ADD}" sibTransId="{9646853A-8964-4519-A5B1-0B7D18B2983D}"/>
    <dgm:cxn modelId="{E647E827-132D-424F-90A2-3CF637D3F3AA}" type="presOf" srcId="{1C383F32-22E8-4F62-A3E0-BDC3D5F48992}" destId="{4DD91E59-2F51-4FA0-8AE6-08C7E1853C96}" srcOrd="0" destOrd="0" presId="urn:microsoft.com/office/officeart/2018/2/layout/IconVerticalSolidList"/>
    <dgm:cxn modelId="{C7AD8469-3C68-4AF9-AB82-79B0043AA120}" srcId="{01A66772-F185-4D58-B8BB-E9370D7A7A2B}" destId="{40FC4FFE-8987-4A26-B7F4-8A516F18ADAE}" srcOrd="0" destOrd="0" parTransId="{CAD7EF86-FB23-41F6-BF42-040B36DEFDB1}" sibTransId="{5B62599A-5C9B-48E7-896E-EA782AC60C8B}"/>
    <dgm:cxn modelId="{33297575-927C-4420-A012-0B86241B1325}" type="presOf" srcId="{40FC4FFE-8987-4A26-B7F4-8A516F18ADAE}" destId="{71060151-5004-44B8-9E7B-49AB39EBA177}" srcOrd="0" destOrd="0" presId="urn:microsoft.com/office/officeart/2018/2/layout/IconVerticalSolidList"/>
    <dgm:cxn modelId="{C4CCE57E-E871-46D6-BAD5-880252C95D22}" srcId="{01A66772-F185-4D58-B8BB-E9370D7A7A2B}" destId="{1C383F32-22E8-4F62-A3E0-BDC3D5F48992}" srcOrd="2" destOrd="0" parTransId="{A7920A2F-3244-4159-AF04-6A1D38B7B317}" sibTransId="{8500F72A-2C6D-4FDF-9C1D-CA691380EB0B}"/>
    <dgm:cxn modelId="{6BBD3389-C32C-4892-88BC-6DECEA6D74E3}" type="presOf" srcId="{49225C73-1633-42F1-AB3B-7CB183E5F8B8}" destId="{5EF36CCF-5286-4F93-A45D-66ADFA33EADF}" srcOrd="0" destOrd="0" presId="urn:microsoft.com/office/officeart/2018/2/layout/IconVerticalSolidList"/>
    <dgm:cxn modelId="{22892998-4342-4503-9A5C-F5312382FBE9}" type="presOf" srcId="{FF4FDA40-EDDA-41F8-B04A-83F16EA69A4F}" destId="{C6CB5AE7-0974-4896-BF7D-4B8EAF461101}" srcOrd="0" destOrd="0" presId="urn:microsoft.com/office/officeart/2018/2/layout/IconVerticalSolidList"/>
    <dgm:cxn modelId="{E1E914C8-2E57-4482-9A08-BD0422A46726}" type="presOf" srcId="{01A66772-F185-4D58-B8BB-E9370D7A7A2B}" destId="{3E1D6A07-B4E3-4583-B200-9C087AF19ACA}" srcOrd="0" destOrd="0" presId="urn:microsoft.com/office/officeart/2018/2/layout/IconVerticalSolidList"/>
    <dgm:cxn modelId="{9EFCA2F3-82C4-4F9F-9A30-9CDEB9C49507}" srcId="{01A66772-F185-4D58-B8BB-E9370D7A7A2B}" destId="{FF4FDA40-EDDA-41F8-B04A-83F16EA69A4F}" srcOrd="3" destOrd="0" parTransId="{2995BE1E-57AA-4933-A658-721C2FD7E65C}" sibTransId="{E975801E-53C9-4587-AB4E-A5A65407E2E9}"/>
    <dgm:cxn modelId="{43538A82-77C1-438B-ABFB-2997722A9053}" type="presParOf" srcId="{3E1D6A07-B4E3-4583-B200-9C087AF19ACA}" destId="{6DF7C67B-7CC0-49B2-9020-CF8C4A5B9B75}" srcOrd="0" destOrd="0" presId="urn:microsoft.com/office/officeart/2018/2/layout/IconVerticalSolidList"/>
    <dgm:cxn modelId="{0DB5359E-A62E-46E6-B82A-EC95106FE1F4}" type="presParOf" srcId="{6DF7C67B-7CC0-49B2-9020-CF8C4A5B9B75}" destId="{F157A390-F34F-4AE5-AEC6-6535436958E4}" srcOrd="0" destOrd="0" presId="urn:microsoft.com/office/officeart/2018/2/layout/IconVerticalSolidList"/>
    <dgm:cxn modelId="{6DADF8A8-C711-402B-A079-0E672EDF64DB}" type="presParOf" srcId="{6DF7C67B-7CC0-49B2-9020-CF8C4A5B9B75}" destId="{5349781A-5321-4DF2-8472-DF5B9ECEDB14}" srcOrd="1" destOrd="0" presId="urn:microsoft.com/office/officeart/2018/2/layout/IconVerticalSolidList"/>
    <dgm:cxn modelId="{C57CDF4C-0C8D-45DD-95F2-89F5A6EBF0D4}" type="presParOf" srcId="{6DF7C67B-7CC0-49B2-9020-CF8C4A5B9B75}" destId="{794D3BF5-B9DB-4683-99F2-B583245E4999}" srcOrd="2" destOrd="0" presId="urn:microsoft.com/office/officeart/2018/2/layout/IconVerticalSolidList"/>
    <dgm:cxn modelId="{FC281B76-6176-482C-A200-863523DAB439}" type="presParOf" srcId="{6DF7C67B-7CC0-49B2-9020-CF8C4A5B9B75}" destId="{71060151-5004-44B8-9E7B-49AB39EBA177}" srcOrd="3" destOrd="0" presId="urn:microsoft.com/office/officeart/2018/2/layout/IconVerticalSolidList"/>
    <dgm:cxn modelId="{DE24E42D-1F87-450F-B524-5CC77D729463}" type="presParOf" srcId="{3E1D6A07-B4E3-4583-B200-9C087AF19ACA}" destId="{6339A669-DA99-4D7B-B911-7F4C38D4F74E}" srcOrd="1" destOrd="0" presId="urn:microsoft.com/office/officeart/2018/2/layout/IconVerticalSolidList"/>
    <dgm:cxn modelId="{363E8551-79E3-40DE-9DBD-2D03112A2792}" type="presParOf" srcId="{3E1D6A07-B4E3-4583-B200-9C087AF19ACA}" destId="{5A5FDE10-D3A6-4649-96FF-2CF05E568819}" srcOrd="2" destOrd="0" presId="urn:microsoft.com/office/officeart/2018/2/layout/IconVerticalSolidList"/>
    <dgm:cxn modelId="{610DAE45-50D2-45D6-B538-73551A9109ED}" type="presParOf" srcId="{5A5FDE10-D3A6-4649-96FF-2CF05E568819}" destId="{B9AE02D5-1A94-46B1-B0EC-F124E281F22D}" srcOrd="0" destOrd="0" presId="urn:microsoft.com/office/officeart/2018/2/layout/IconVerticalSolidList"/>
    <dgm:cxn modelId="{07D65E45-8B34-42B5-AD4E-31A980B957DD}" type="presParOf" srcId="{5A5FDE10-D3A6-4649-96FF-2CF05E568819}" destId="{5D2F381A-5E75-4A26-B28E-9AC0E55271DE}" srcOrd="1" destOrd="0" presId="urn:microsoft.com/office/officeart/2018/2/layout/IconVerticalSolidList"/>
    <dgm:cxn modelId="{92CD5801-CB16-488D-9E16-19A96C3A485A}" type="presParOf" srcId="{5A5FDE10-D3A6-4649-96FF-2CF05E568819}" destId="{744A540A-FD08-4AA2-8004-0F102BE5291C}" srcOrd="2" destOrd="0" presId="urn:microsoft.com/office/officeart/2018/2/layout/IconVerticalSolidList"/>
    <dgm:cxn modelId="{7521FFB8-F5CF-4D0E-A17C-3F2FEB28D579}" type="presParOf" srcId="{5A5FDE10-D3A6-4649-96FF-2CF05E568819}" destId="{5EF36CCF-5286-4F93-A45D-66ADFA33EADF}" srcOrd="3" destOrd="0" presId="urn:microsoft.com/office/officeart/2018/2/layout/IconVerticalSolidList"/>
    <dgm:cxn modelId="{4D125E07-7FBB-4926-BA2A-10B96AAC53CB}" type="presParOf" srcId="{3E1D6A07-B4E3-4583-B200-9C087AF19ACA}" destId="{4957092E-F92F-4DC7-8EBB-6524244C6192}" srcOrd="3" destOrd="0" presId="urn:microsoft.com/office/officeart/2018/2/layout/IconVerticalSolidList"/>
    <dgm:cxn modelId="{64842323-1B5F-4A3F-80FC-ED68BA3841C9}" type="presParOf" srcId="{3E1D6A07-B4E3-4583-B200-9C087AF19ACA}" destId="{AE593B80-6C36-4D69-9C7A-EEC578CB16A7}" srcOrd="4" destOrd="0" presId="urn:microsoft.com/office/officeart/2018/2/layout/IconVerticalSolidList"/>
    <dgm:cxn modelId="{710A475C-6399-4CF0-8F62-2FEC0C176E6A}" type="presParOf" srcId="{AE593B80-6C36-4D69-9C7A-EEC578CB16A7}" destId="{F76FA01E-CC3E-4EDB-A1F2-C156A9A64C09}" srcOrd="0" destOrd="0" presId="urn:microsoft.com/office/officeart/2018/2/layout/IconVerticalSolidList"/>
    <dgm:cxn modelId="{3AB28FF0-E13C-4DDE-965D-97AF5374B974}" type="presParOf" srcId="{AE593B80-6C36-4D69-9C7A-EEC578CB16A7}" destId="{4911E5E7-3DB2-47AA-A9D0-D5636B592110}" srcOrd="1" destOrd="0" presId="urn:microsoft.com/office/officeart/2018/2/layout/IconVerticalSolidList"/>
    <dgm:cxn modelId="{19829F81-00E0-4D5F-B3D1-A2BB0A4FFA88}" type="presParOf" srcId="{AE593B80-6C36-4D69-9C7A-EEC578CB16A7}" destId="{8C943326-2EC5-4664-BFFD-AB11A1500763}" srcOrd="2" destOrd="0" presId="urn:microsoft.com/office/officeart/2018/2/layout/IconVerticalSolidList"/>
    <dgm:cxn modelId="{AC533483-47EE-4B80-8C0C-488B9279A909}" type="presParOf" srcId="{AE593B80-6C36-4D69-9C7A-EEC578CB16A7}" destId="{4DD91E59-2F51-4FA0-8AE6-08C7E1853C96}" srcOrd="3" destOrd="0" presId="urn:microsoft.com/office/officeart/2018/2/layout/IconVerticalSolidList"/>
    <dgm:cxn modelId="{1CB7223E-1B7B-4D80-AD53-619CB436AA25}" type="presParOf" srcId="{3E1D6A07-B4E3-4583-B200-9C087AF19ACA}" destId="{2294C8CD-1FCD-4CD8-A04B-EF25CB50EDFD}" srcOrd="5" destOrd="0" presId="urn:microsoft.com/office/officeart/2018/2/layout/IconVerticalSolidList"/>
    <dgm:cxn modelId="{AC7B57EC-D4C8-4678-ACC2-A3D5440856DA}" type="presParOf" srcId="{3E1D6A07-B4E3-4583-B200-9C087AF19ACA}" destId="{B70AB1F9-2F80-49AD-8BED-9E566D286CB8}" srcOrd="6" destOrd="0" presId="urn:microsoft.com/office/officeart/2018/2/layout/IconVerticalSolidList"/>
    <dgm:cxn modelId="{A70FDD5B-40E7-4E11-87DC-5EA50851619C}" type="presParOf" srcId="{B70AB1F9-2F80-49AD-8BED-9E566D286CB8}" destId="{9F5167A2-F465-428D-937F-F92F9FE22607}" srcOrd="0" destOrd="0" presId="urn:microsoft.com/office/officeart/2018/2/layout/IconVerticalSolidList"/>
    <dgm:cxn modelId="{0DC5DF2E-7947-4FA8-9436-311B9479B605}" type="presParOf" srcId="{B70AB1F9-2F80-49AD-8BED-9E566D286CB8}" destId="{B6E2EE73-ACAB-47AE-9838-744F5381FA13}" srcOrd="1" destOrd="0" presId="urn:microsoft.com/office/officeart/2018/2/layout/IconVerticalSolidList"/>
    <dgm:cxn modelId="{70118F4D-C3CB-4031-9454-3DDF54DB1776}" type="presParOf" srcId="{B70AB1F9-2F80-49AD-8BED-9E566D286CB8}" destId="{37316432-15B9-45D3-AAF3-6694E8D9FC41}" srcOrd="2" destOrd="0" presId="urn:microsoft.com/office/officeart/2018/2/layout/IconVerticalSolidList"/>
    <dgm:cxn modelId="{915434BE-650C-4120-AEEC-20ED71ABA74D}" type="presParOf" srcId="{B70AB1F9-2F80-49AD-8BED-9E566D286CB8}" destId="{C6CB5AE7-0974-4896-BF7D-4B8EAF46110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2A998B2-EC37-4530-8C0C-9604CE7C8B54}" type="doc">
      <dgm:prSet loTypeId="urn:microsoft.com/office/officeart/2005/8/layout/vList3" loCatId="list" qsTypeId="urn:microsoft.com/office/officeart/2005/8/quickstyle/simple1" qsCatId="simple" csTypeId="urn:microsoft.com/office/officeart/2005/8/colors/accent1_2" csCatId="accent1" phldr="1"/>
      <dgm:spPr/>
    </dgm:pt>
    <dgm:pt modelId="{6A7DEE29-7FE7-4349-9732-F81D91B5624A}">
      <dgm:prSet custT="1"/>
      <dgm:spPr>
        <a:solidFill>
          <a:schemeClr val="accent4">
            <a:lumMod val="75000"/>
          </a:schemeClr>
        </a:solidFill>
      </dgm:spPr>
      <dgm:t>
        <a:bodyPr/>
        <a:lstStyle/>
        <a:p>
          <a:pPr algn="l"/>
          <a:r>
            <a:rPr lang="en-US" sz="1600" b="0" i="0" dirty="0">
              <a:latin typeface="Calibri"/>
              <a:ea typeface="Calibri"/>
              <a:cs typeface="Calibri"/>
              <a:sym typeface="Calibri"/>
            </a:rPr>
            <a:t>Foundation Training </a:t>
          </a:r>
        </a:p>
        <a:p>
          <a:pPr algn="l"/>
          <a:r>
            <a:rPr lang="en-US" sz="1600" b="0" i="0" dirty="0">
              <a:latin typeface="Calibri"/>
              <a:ea typeface="Calibri"/>
              <a:cs typeface="Calibri"/>
              <a:sym typeface="Calibri"/>
            </a:rPr>
            <a:t>C# ,SQL,(HTML, CSS Bootstrap) </a:t>
          </a:r>
        </a:p>
        <a:p>
          <a:pPr algn="l"/>
          <a:r>
            <a:rPr lang="en-US" sz="1600" b="0" i="0" dirty="0">
              <a:latin typeface="Calibri"/>
              <a:ea typeface="Calibri"/>
              <a:cs typeface="Calibri"/>
              <a:sym typeface="Calibri"/>
            </a:rPr>
            <a:t>Java Script</a:t>
          </a:r>
          <a:endParaRPr lang="en-US" sz="1600" dirty="0"/>
        </a:p>
      </dgm:t>
    </dgm:pt>
    <dgm:pt modelId="{9F6F3F3A-46A5-43F6-9570-89B2673524CC}" type="parTrans" cxnId="{29DB2323-3DC1-4D12-BBC2-518C750D465A}">
      <dgm:prSet/>
      <dgm:spPr/>
      <dgm:t>
        <a:bodyPr/>
        <a:lstStyle/>
        <a:p>
          <a:endParaRPr lang="en-US"/>
        </a:p>
      </dgm:t>
    </dgm:pt>
    <dgm:pt modelId="{550E765F-8285-4C59-AE66-36AC08AB2B17}" type="sibTrans" cxnId="{29DB2323-3DC1-4D12-BBC2-518C750D465A}">
      <dgm:prSet/>
      <dgm:spPr/>
      <dgm:t>
        <a:bodyPr/>
        <a:lstStyle/>
        <a:p>
          <a:endParaRPr lang="en-US"/>
        </a:p>
      </dgm:t>
    </dgm:pt>
    <dgm:pt modelId="{ED584B5B-9D80-4234-84E2-49B529056CB5}">
      <dgm:prSet phldrT="[Text]" custT="1"/>
      <dgm:spPr>
        <a:solidFill>
          <a:schemeClr val="accent4">
            <a:lumMod val="75000"/>
          </a:schemeClr>
        </a:solidFill>
      </dgm:spPr>
      <dgm:t>
        <a:bodyPr/>
        <a:lstStyle/>
        <a:p>
          <a:pPr algn="just"/>
          <a:r>
            <a:rPr lang="en-US" sz="1600" b="0" i="0" dirty="0">
              <a:latin typeface="Calibri" panose="020F0502020204030204" pitchFamily="34" charset="0"/>
              <a:ea typeface="Calibri" panose="020F0502020204030204" pitchFamily="34" charset="0"/>
              <a:cs typeface="Arial" panose="020B0604020202020204" pitchFamily="34" charset="0"/>
            </a:rPr>
            <a:t>A candidate must pass any  two examinations out of C#, SQL, JavaScript  training courses</a:t>
          </a:r>
          <a:endParaRPr lang="en-US" sz="1600" dirty="0"/>
        </a:p>
      </dgm:t>
    </dgm:pt>
    <dgm:pt modelId="{A14295FE-83AD-41E9-B018-6D2DA6A842AC}" type="parTrans" cxnId="{3B627AD5-629A-43EE-AF6B-C115F9CCDB9D}">
      <dgm:prSet/>
      <dgm:spPr/>
      <dgm:t>
        <a:bodyPr/>
        <a:lstStyle/>
        <a:p>
          <a:endParaRPr lang="en-US"/>
        </a:p>
      </dgm:t>
    </dgm:pt>
    <dgm:pt modelId="{ECC400CF-256B-4D44-9233-1AA3564853D3}" type="sibTrans" cxnId="{3B627AD5-629A-43EE-AF6B-C115F9CCDB9D}">
      <dgm:prSet/>
      <dgm:spPr/>
      <dgm:t>
        <a:bodyPr/>
        <a:lstStyle/>
        <a:p>
          <a:endParaRPr lang="en-US"/>
        </a:p>
      </dgm:t>
    </dgm:pt>
    <dgm:pt modelId="{1D4E7095-C4F3-4BC2-9F1E-C095FF259169}">
      <dgm:prSet phldrT="[Text]" custT="1"/>
      <dgm:spPr>
        <a:solidFill>
          <a:schemeClr val="accent4">
            <a:lumMod val="75000"/>
          </a:schemeClr>
        </a:solidFill>
      </dgm:spPr>
      <dgm:t>
        <a:bodyPr/>
        <a:lstStyle/>
        <a:p>
          <a:pPr algn="just">
            <a:lnSpc>
              <a:spcPct val="100000"/>
            </a:lnSpc>
          </a:pPr>
          <a:r>
            <a:rPr lang="en-US" sz="1600" b="0" i="0" dirty="0">
              <a:latin typeface="Calibri" panose="020F0502020204030204" pitchFamily="34" charset="0"/>
              <a:cs typeface="Calibri" panose="020F0502020204030204" pitchFamily="34" charset="0"/>
            </a:rPr>
            <a:t>We will provide stipend based on seats available in a particular technology, </a:t>
          </a:r>
          <a:r>
            <a:rPr lang="en-US" sz="1400" b="0" i="0" dirty="0">
              <a:latin typeface="Calibri" panose="020F0502020204030204" pitchFamily="34" charset="0"/>
              <a:cs typeface="Calibri" panose="020F0502020204030204" pitchFamily="34" charset="0"/>
            </a:rPr>
            <a:t>Students</a:t>
          </a:r>
          <a:r>
            <a:rPr lang="en-US" sz="1600" b="0" i="0" dirty="0">
              <a:latin typeface="Calibri" panose="020F0502020204030204" pitchFamily="34" charset="0"/>
              <a:cs typeface="Calibri" panose="020F0502020204030204" pitchFamily="34" charset="0"/>
            </a:rPr>
            <a:t> can also select Technology of their choice and work on non stipend model</a:t>
          </a:r>
          <a:endParaRPr lang="en-US" sz="1600" dirty="0">
            <a:latin typeface="Calibri" panose="020F0502020204030204" pitchFamily="34" charset="0"/>
            <a:cs typeface="Calibri" panose="020F0502020204030204" pitchFamily="34" charset="0"/>
          </a:endParaRPr>
        </a:p>
      </dgm:t>
    </dgm:pt>
    <dgm:pt modelId="{FD04B477-4EEF-43B2-94A9-BF90AE3DFFDF}" type="parTrans" cxnId="{4A8D6FB0-9D11-41C4-8437-CFEA7AFD4BB7}">
      <dgm:prSet/>
      <dgm:spPr/>
      <dgm:t>
        <a:bodyPr/>
        <a:lstStyle/>
        <a:p>
          <a:endParaRPr lang="en-US"/>
        </a:p>
      </dgm:t>
    </dgm:pt>
    <dgm:pt modelId="{F21B59D2-6B2C-4464-B8E2-3094B0CFCC17}" type="sibTrans" cxnId="{4A8D6FB0-9D11-41C4-8437-CFEA7AFD4BB7}">
      <dgm:prSet/>
      <dgm:spPr/>
      <dgm:t>
        <a:bodyPr/>
        <a:lstStyle/>
        <a:p>
          <a:endParaRPr lang="en-US"/>
        </a:p>
      </dgm:t>
    </dgm:pt>
    <dgm:pt modelId="{D120BB09-98BF-43C8-A6FF-627482E652B0}">
      <dgm:prSet phldrT="[Text]" custT="1"/>
      <dgm:spPr>
        <a:solidFill>
          <a:schemeClr val="accent4">
            <a:lumMod val="75000"/>
          </a:schemeClr>
        </a:solidFill>
      </dgm:spPr>
      <dgm:t>
        <a:bodyPr/>
        <a:lstStyle/>
        <a:p>
          <a:pPr algn="just"/>
          <a:r>
            <a:rPr lang="en-US" sz="1600" b="0" i="0" dirty="0">
              <a:latin typeface="Calibri" panose="020F0502020204030204" pitchFamily="34" charset="0"/>
              <a:cs typeface="Calibri" panose="020F0502020204030204" pitchFamily="34" charset="0"/>
            </a:rPr>
            <a:t>After passing the exam, deserving candidate will qualify for stipend seat ₹6000 and can enroll in one of our professional training </a:t>
          </a:r>
          <a:endParaRPr lang="en-IN" sz="1600" b="0" i="0" dirty="0">
            <a:latin typeface="Calibri" panose="020F0502020204030204" pitchFamily="34" charset="0"/>
            <a:cs typeface="Calibri" panose="020F0502020204030204" pitchFamily="34" charset="0"/>
          </a:endParaRPr>
        </a:p>
      </dgm:t>
    </dgm:pt>
    <dgm:pt modelId="{7F4A8CBB-1EAE-47CA-B548-15196B0E60D4}" type="parTrans" cxnId="{245C5942-AD70-415E-9873-4F5797BD45C7}">
      <dgm:prSet/>
      <dgm:spPr/>
      <dgm:t>
        <a:bodyPr/>
        <a:lstStyle/>
        <a:p>
          <a:endParaRPr lang="en-US"/>
        </a:p>
      </dgm:t>
    </dgm:pt>
    <dgm:pt modelId="{3EED4FE0-AA1B-446E-99D4-FCF66E96ADB0}" type="sibTrans" cxnId="{245C5942-AD70-415E-9873-4F5797BD45C7}">
      <dgm:prSet custLinFactNeighborY="0"/>
      <dgm:spPr/>
      <dgm:t>
        <a:bodyPr/>
        <a:lstStyle/>
        <a:p>
          <a:endParaRPr lang="en-US"/>
        </a:p>
      </dgm:t>
    </dgm:pt>
    <dgm:pt modelId="{32E4331C-F8FF-47AC-AECD-C9DA110E7019}" type="pres">
      <dgm:prSet presAssocID="{62A998B2-EC37-4530-8C0C-9604CE7C8B54}" presName="linearFlow" presStyleCnt="0">
        <dgm:presLayoutVars>
          <dgm:dir/>
          <dgm:resizeHandles val="exact"/>
        </dgm:presLayoutVars>
      </dgm:prSet>
      <dgm:spPr/>
    </dgm:pt>
    <dgm:pt modelId="{17115B30-EECE-491D-92A6-3B5E93660E92}" type="pres">
      <dgm:prSet presAssocID="{6A7DEE29-7FE7-4349-9732-F81D91B5624A}" presName="composite" presStyleCnt="0"/>
      <dgm:spPr/>
    </dgm:pt>
    <dgm:pt modelId="{34238FD7-69BA-4EF1-9075-9B27EDF6A6BA}" type="pres">
      <dgm:prSet presAssocID="{6A7DEE29-7FE7-4349-9732-F81D91B5624A}" presName="imgShp" presStyleLbl="fgImgPlace1" presStyleIdx="0" presStyleCnt="4" custScaleX="86102" custLinFactNeighborX="1898" custLinFactNeighborY="-104"/>
      <dgm:spPr/>
    </dgm:pt>
    <dgm:pt modelId="{99EDBB96-F202-41ED-8837-D0E5C49EDE3A}" type="pres">
      <dgm:prSet presAssocID="{6A7DEE29-7FE7-4349-9732-F81D91B5624A}" presName="txShp" presStyleLbl="node1" presStyleIdx="0" presStyleCnt="4" custScaleY="134380">
        <dgm:presLayoutVars>
          <dgm:bulletEnabled val="1"/>
        </dgm:presLayoutVars>
      </dgm:prSet>
      <dgm:spPr/>
    </dgm:pt>
    <dgm:pt modelId="{1BFD2082-EFB3-4865-AE36-4B324EE5D3A5}" type="pres">
      <dgm:prSet presAssocID="{550E765F-8285-4C59-AE66-36AC08AB2B17}" presName="spacing" presStyleCnt="0"/>
      <dgm:spPr/>
    </dgm:pt>
    <dgm:pt modelId="{6606E2D1-26BC-4FB5-841C-499EA798647D}" type="pres">
      <dgm:prSet presAssocID="{ED584B5B-9D80-4234-84E2-49B529056CB5}" presName="composite" presStyleCnt="0"/>
      <dgm:spPr/>
    </dgm:pt>
    <dgm:pt modelId="{A61609BC-6A05-4E30-BA6E-B2CFA7A0178B}" type="pres">
      <dgm:prSet presAssocID="{ED584B5B-9D80-4234-84E2-49B529056CB5}" presName="imgShp" presStyleLbl="fgImgPlace1" presStyleIdx="1" presStyleCnt="4"/>
      <dgm:spPr/>
    </dgm:pt>
    <dgm:pt modelId="{F1A73DCA-4837-40D4-8343-818A3A2D412A}" type="pres">
      <dgm:prSet presAssocID="{ED584B5B-9D80-4234-84E2-49B529056CB5}" presName="txShp" presStyleLbl="node1" presStyleIdx="1" presStyleCnt="4" custScaleY="165895">
        <dgm:presLayoutVars>
          <dgm:bulletEnabled val="1"/>
        </dgm:presLayoutVars>
      </dgm:prSet>
      <dgm:spPr/>
    </dgm:pt>
    <dgm:pt modelId="{0F949702-7CD4-49D6-B9DE-C77362555EEE}" type="pres">
      <dgm:prSet presAssocID="{ECC400CF-256B-4D44-9233-1AA3564853D3}" presName="spacing" presStyleCnt="0"/>
      <dgm:spPr/>
    </dgm:pt>
    <dgm:pt modelId="{2F2E57EF-E97D-4984-A26F-AC3F0C3BE979}" type="pres">
      <dgm:prSet presAssocID="{D120BB09-98BF-43C8-A6FF-627482E652B0}" presName="composite" presStyleCnt="0"/>
      <dgm:spPr/>
    </dgm:pt>
    <dgm:pt modelId="{FFCA1E81-DF7A-407E-8C29-25E28527449F}" type="pres">
      <dgm:prSet presAssocID="{D120BB09-98BF-43C8-A6FF-627482E652B0}" presName="imgShp" presStyleLbl="fgImgPlace1" presStyleIdx="2" presStyleCnt="4" custLinFactNeighborX="-1024" custLinFactNeighborY="-2687"/>
      <dgm:spPr/>
    </dgm:pt>
    <dgm:pt modelId="{0E11A124-75D3-4B9F-A310-D176ED20D387}" type="pres">
      <dgm:prSet presAssocID="{D120BB09-98BF-43C8-A6FF-627482E652B0}" presName="txShp" presStyleLbl="node1" presStyleIdx="2" presStyleCnt="4" custScaleY="159048">
        <dgm:presLayoutVars>
          <dgm:bulletEnabled val="1"/>
        </dgm:presLayoutVars>
      </dgm:prSet>
      <dgm:spPr/>
    </dgm:pt>
    <dgm:pt modelId="{F07590D4-36DC-4C08-BC4F-26B3EAD99179}" type="pres">
      <dgm:prSet presAssocID="{3EED4FE0-AA1B-446E-99D4-FCF66E96ADB0}" presName="spacing" presStyleCnt="0"/>
      <dgm:spPr/>
    </dgm:pt>
    <dgm:pt modelId="{3EE01491-38B5-467A-81AF-2D5FF24C6474}" type="pres">
      <dgm:prSet presAssocID="{1D4E7095-C4F3-4BC2-9F1E-C095FF259169}" presName="composite" presStyleCnt="0"/>
      <dgm:spPr/>
    </dgm:pt>
    <dgm:pt modelId="{42BF9863-2EAF-49F4-97FF-CC358677A293}" type="pres">
      <dgm:prSet presAssocID="{1D4E7095-C4F3-4BC2-9F1E-C095FF259169}" presName="imgShp" presStyleLbl="fgImgPlace1" presStyleIdx="3" presStyleCnt="4" custLinFactNeighborX="-3725" custLinFactNeighborY="6335"/>
      <dgm:spPr/>
    </dgm:pt>
    <dgm:pt modelId="{4B514A92-B886-46C8-9E43-8475B2E22577}" type="pres">
      <dgm:prSet presAssocID="{1D4E7095-C4F3-4BC2-9F1E-C095FF259169}" presName="txShp" presStyleLbl="node1" presStyleIdx="3" presStyleCnt="4" custScaleX="103434" custScaleY="226911">
        <dgm:presLayoutVars>
          <dgm:bulletEnabled val="1"/>
        </dgm:presLayoutVars>
      </dgm:prSet>
      <dgm:spPr/>
    </dgm:pt>
  </dgm:ptLst>
  <dgm:cxnLst>
    <dgm:cxn modelId="{29DB2323-3DC1-4D12-BBC2-518C750D465A}" srcId="{62A998B2-EC37-4530-8C0C-9604CE7C8B54}" destId="{6A7DEE29-7FE7-4349-9732-F81D91B5624A}" srcOrd="0" destOrd="0" parTransId="{9F6F3F3A-46A5-43F6-9570-89B2673524CC}" sibTransId="{550E765F-8285-4C59-AE66-36AC08AB2B17}"/>
    <dgm:cxn modelId="{C98EEA2B-9B6E-472B-9948-33403016A170}" type="presOf" srcId="{62A998B2-EC37-4530-8C0C-9604CE7C8B54}" destId="{32E4331C-F8FF-47AC-AECD-C9DA110E7019}" srcOrd="0" destOrd="0" presId="urn:microsoft.com/office/officeart/2005/8/layout/vList3"/>
    <dgm:cxn modelId="{245C5942-AD70-415E-9873-4F5797BD45C7}" srcId="{62A998B2-EC37-4530-8C0C-9604CE7C8B54}" destId="{D120BB09-98BF-43C8-A6FF-627482E652B0}" srcOrd="2" destOrd="0" parTransId="{7F4A8CBB-1EAE-47CA-B548-15196B0E60D4}" sibTransId="{3EED4FE0-AA1B-446E-99D4-FCF66E96ADB0}"/>
    <dgm:cxn modelId="{0FBD4763-BB8B-42E1-B4C6-16CBE9300898}" type="presOf" srcId="{1D4E7095-C4F3-4BC2-9F1E-C095FF259169}" destId="{4B514A92-B886-46C8-9E43-8475B2E22577}" srcOrd="0" destOrd="0" presId="urn:microsoft.com/office/officeart/2005/8/layout/vList3"/>
    <dgm:cxn modelId="{AA84BA8A-0743-4CAD-983F-886016AFF278}" type="presOf" srcId="{ED584B5B-9D80-4234-84E2-49B529056CB5}" destId="{F1A73DCA-4837-40D4-8343-818A3A2D412A}" srcOrd="0" destOrd="0" presId="urn:microsoft.com/office/officeart/2005/8/layout/vList3"/>
    <dgm:cxn modelId="{E876A98D-B07E-42DE-A077-3BB732B1AEB4}" type="presOf" srcId="{D120BB09-98BF-43C8-A6FF-627482E652B0}" destId="{0E11A124-75D3-4B9F-A310-D176ED20D387}" srcOrd="0" destOrd="0" presId="urn:microsoft.com/office/officeart/2005/8/layout/vList3"/>
    <dgm:cxn modelId="{4A8D6FB0-9D11-41C4-8437-CFEA7AFD4BB7}" srcId="{62A998B2-EC37-4530-8C0C-9604CE7C8B54}" destId="{1D4E7095-C4F3-4BC2-9F1E-C095FF259169}" srcOrd="3" destOrd="0" parTransId="{FD04B477-4EEF-43B2-94A9-BF90AE3DFFDF}" sibTransId="{F21B59D2-6B2C-4464-B8E2-3094B0CFCC17}"/>
    <dgm:cxn modelId="{3B627AD5-629A-43EE-AF6B-C115F9CCDB9D}" srcId="{62A998B2-EC37-4530-8C0C-9604CE7C8B54}" destId="{ED584B5B-9D80-4234-84E2-49B529056CB5}" srcOrd="1" destOrd="0" parTransId="{A14295FE-83AD-41E9-B018-6D2DA6A842AC}" sibTransId="{ECC400CF-256B-4D44-9233-1AA3564853D3}"/>
    <dgm:cxn modelId="{42BE0BFF-C460-40E8-A184-B2F87EF796DD}" type="presOf" srcId="{6A7DEE29-7FE7-4349-9732-F81D91B5624A}" destId="{99EDBB96-F202-41ED-8837-D0E5C49EDE3A}" srcOrd="0" destOrd="0" presId="urn:microsoft.com/office/officeart/2005/8/layout/vList3"/>
    <dgm:cxn modelId="{60447D86-C9DF-47D8-B23D-78F351991A84}" type="presParOf" srcId="{32E4331C-F8FF-47AC-AECD-C9DA110E7019}" destId="{17115B30-EECE-491D-92A6-3B5E93660E92}" srcOrd="0" destOrd="0" presId="urn:microsoft.com/office/officeart/2005/8/layout/vList3"/>
    <dgm:cxn modelId="{59805CE3-4ABE-451A-8DF3-2495BA97942A}" type="presParOf" srcId="{17115B30-EECE-491D-92A6-3B5E93660E92}" destId="{34238FD7-69BA-4EF1-9075-9B27EDF6A6BA}" srcOrd="0" destOrd="0" presId="urn:microsoft.com/office/officeart/2005/8/layout/vList3"/>
    <dgm:cxn modelId="{0FD04C7A-9B53-4B77-BAAC-15776D7FC243}" type="presParOf" srcId="{17115B30-EECE-491D-92A6-3B5E93660E92}" destId="{99EDBB96-F202-41ED-8837-D0E5C49EDE3A}" srcOrd="1" destOrd="0" presId="urn:microsoft.com/office/officeart/2005/8/layout/vList3"/>
    <dgm:cxn modelId="{E7C6B023-BC9B-4DE6-BFE5-3B168198AA9B}" type="presParOf" srcId="{32E4331C-F8FF-47AC-AECD-C9DA110E7019}" destId="{1BFD2082-EFB3-4865-AE36-4B324EE5D3A5}" srcOrd="1" destOrd="0" presId="urn:microsoft.com/office/officeart/2005/8/layout/vList3"/>
    <dgm:cxn modelId="{2ACEA082-2A7D-44B7-B457-30B974D34570}" type="presParOf" srcId="{32E4331C-F8FF-47AC-AECD-C9DA110E7019}" destId="{6606E2D1-26BC-4FB5-841C-499EA798647D}" srcOrd="2" destOrd="0" presId="urn:microsoft.com/office/officeart/2005/8/layout/vList3"/>
    <dgm:cxn modelId="{E1C231D6-DF74-4BCD-9E55-2B49E3F181F1}" type="presParOf" srcId="{6606E2D1-26BC-4FB5-841C-499EA798647D}" destId="{A61609BC-6A05-4E30-BA6E-B2CFA7A0178B}" srcOrd="0" destOrd="0" presId="urn:microsoft.com/office/officeart/2005/8/layout/vList3"/>
    <dgm:cxn modelId="{63C41AB8-50FA-4F51-AF2C-559B64B99F5B}" type="presParOf" srcId="{6606E2D1-26BC-4FB5-841C-499EA798647D}" destId="{F1A73DCA-4837-40D4-8343-818A3A2D412A}" srcOrd="1" destOrd="0" presId="urn:microsoft.com/office/officeart/2005/8/layout/vList3"/>
    <dgm:cxn modelId="{712CFD2A-8958-4284-A52F-045E4C5B9044}" type="presParOf" srcId="{32E4331C-F8FF-47AC-AECD-C9DA110E7019}" destId="{0F949702-7CD4-49D6-B9DE-C77362555EEE}" srcOrd="3" destOrd="0" presId="urn:microsoft.com/office/officeart/2005/8/layout/vList3"/>
    <dgm:cxn modelId="{16B6CAF5-22AC-4AF0-8A48-83BF0866A0ED}" type="presParOf" srcId="{32E4331C-F8FF-47AC-AECD-C9DA110E7019}" destId="{2F2E57EF-E97D-4984-A26F-AC3F0C3BE979}" srcOrd="4" destOrd="0" presId="urn:microsoft.com/office/officeart/2005/8/layout/vList3"/>
    <dgm:cxn modelId="{4644C8CC-20C0-457E-8BED-E4E9A94FF7A5}" type="presParOf" srcId="{2F2E57EF-E97D-4984-A26F-AC3F0C3BE979}" destId="{FFCA1E81-DF7A-407E-8C29-25E28527449F}" srcOrd="0" destOrd="0" presId="urn:microsoft.com/office/officeart/2005/8/layout/vList3"/>
    <dgm:cxn modelId="{3522EC7C-4FBA-4FC3-AE10-6D6AA460AEBF}" type="presParOf" srcId="{2F2E57EF-E97D-4984-A26F-AC3F0C3BE979}" destId="{0E11A124-75D3-4B9F-A310-D176ED20D387}" srcOrd="1" destOrd="0" presId="urn:microsoft.com/office/officeart/2005/8/layout/vList3"/>
    <dgm:cxn modelId="{B3EF65AB-82F2-4E3D-9158-718283DF1752}" type="presParOf" srcId="{32E4331C-F8FF-47AC-AECD-C9DA110E7019}" destId="{F07590D4-36DC-4C08-BC4F-26B3EAD99179}" srcOrd="5" destOrd="0" presId="urn:microsoft.com/office/officeart/2005/8/layout/vList3"/>
    <dgm:cxn modelId="{298A9E3B-E79F-45B2-B8E8-D9F6CCE3C3EC}" type="presParOf" srcId="{32E4331C-F8FF-47AC-AECD-C9DA110E7019}" destId="{3EE01491-38B5-467A-81AF-2D5FF24C6474}" srcOrd="6" destOrd="0" presId="urn:microsoft.com/office/officeart/2005/8/layout/vList3"/>
    <dgm:cxn modelId="{A78D3521-006D-457E-9ECB-54CE4DA9E749}" type="presParOf" srcId="{3EE01491-38B5-467A-81AF-2D5FF24C6474}" destId="{42BF9863-2EAF-49F4-97FF-CC358677A293}" srcOrd="0" destOrd="0" presId="urn:microsoft.com/office/officeart/2005/8/layout/vList3"/>
    <dgm:cxn modelId="{B5E732EB-D94B-4004-B196-59E46642C4C3}" type="presParOf" srcId="{3EE01491-38B5-467A-81AF-2D5FF24C6474}" destId="{4B514A92-B886-46C8-9E43-8475B2E22577}" srcOrd="1" destOrd="0" presId="urn:microsoft.com/office/officeart/2005/8/layout/vLis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26F6C21-1322-4D27-AE18-A26D1C15128B}" type="doc">
      <dgm:prSet loTypeId="urn:microsoft.com/office/officeart/2005/8/layout/hProcess6" loCatId="process" qsTypeId="urn:microsoft.com/office/officeart/2005/8/quickstyle/simple1" qsCatId="simple" csTypeId="urn:microsoft.com/office/officeart/2005/8/colors/accent1_2" csCatId="accent1" phldr="1"/>
      <dgm:spPr/>
      <dgm:t>
        <a:bodyPr/>
        <a:lstStyle/>
        <a:p>
          <a:endParaRPr lang="en-US"/>
        </a:p>
      </dgm:t>
    </dgm:pt>
    <dgm:pt modelId="{E185A018-7242-4B0C-8359-906E6FA70FDD}">
      <dgm:prSet phldrT="[Text]" custT="1"/>
      <dgm:spPr/>
      <dgm:t>
        <a:bodyPr/>
        <a:lstStyle/>
        <a:p>
          <a:r>
            <a:rPr lang="en-US" sz="2400" dirty="0"/>
            <a:t>SQL</a:t>
          </a:r>
        </a:p>
      </dgm:t>
    </dgm:pt>
    <dgm:pt modelId="{554DAE60-31AE-4F5A-9DEC-67724BADF13F}" type="parTrans" cxnId="{5E8D9458-C2B8-4C13-BF8A-5483536D0D42}">
      <dgm:prSet/>
      <dgm:spPr/>
      <dgm:t>
        <a:bodyPr/>
        <a:lstStyle/>
        <a:p>
          <a:endParaRPr lang="en-US"/>
        </a:p>
      </dgm:t>
    </dgm:pt>
    <dgm:pt modelId="{A4830200-103E-44FF-9E7B-85DA1250AF27}" type="sibTrans" cxnId="{5E8D9458-C2B8-4C13-BF8A-5483536D0D42}">
      <dgm:prSet/>
      <dgm:spPr/>
      <dgm:t>
        <a:bodyPr/>
        <a:lstStyle/>
        <a:p>
          <a:endParaRPr lang="en-US"/>
        </a:p>
      </dgm:t>
    </dgm:pt>
    <dgm:pt modelId="{3AB7AC5A-CB08-45C0-B71B-665CD9ED600A}">
      <dgm:prSet phldrT="[Text]" custT="1"/>
      <dgm:spPr/>
      <dgm:t>
        <a:bodyPr/>
        <a:lstStyle/>
        <a:p>
          <a:r>
            <a:rPr lang="en-US" sz="1600" dirty="0"/>
            <a:t>You're pursuing a SQL training</a:t>
          </a:r>
        </a:p>
      </dgm:t>
    </dgm:pt>
    <dgm:pt modelId="{B2A86040-2E00-4939-BC4E-00BE20219C14}" type="parTrans" cxnId="{DB91EFD0-4ACA-4B73-B6FE-2D112B3F8654}">
      <dgm:prSet/>
      <dgm:spPr/>
      <dgm:t>
        <a:bodyPr/>
        <a:lstStyle/>
        <a:p>
          <a:endParaRPr lang="en-US"/>
        </a:p>
      </dgm:t>
    </dgm:pt>
    <dgm:pt modelId="{1BDB2DA6-08F6-44AA-9D48-2FA8665F0D77}" type="sibTrans" cxnId="{DB91EFD0-4ACA-4B73-B6FE-2D112B3F8654}">
      <dgm:prSet/>
      <dgm:spPr/>
      <dgm:t>
        <a:bodyPr/>
        <a:lstStyle/>
        <a:p>
          <a:endParaRPr lang="en-US"/>
        </a:p>
      </dgm:t>
    </dgm:pt>
    <dgm:pt modelId="{63DEAD11-C9CD-4BFA-A1B7-032AFCB617F1}">
      <dgm:prSet phldrT="[Text]" custT="1"/>
      <dgm:spPr/>
      <dgm:t>
        <a:bodyPr/>
        <a:lstStyle/>
        <a:p>
          <a:r>
            <a:rPr lang="en-US" sz="2000" dirty="0"/>
            <a:t>Passed</a:t>
          </a:r>
        </a:p>
      </dgm:t>
    </dgm:pt>
    <dgm:pt modelId="{EC90B285-46FB-4AC3-B413-5BED53B624D4}" type="parTrans" cxnId="{AC9A124C-D57B-4086-9780-2C227F85C1E5}">
      <dgm:prSet/>
      <dgm:spPr/>
      <dgm:t>
        <a:bodyPr/>
        <a:lstStyle/>
        <a:p>
          <a:endParaRPr lang="en-US"/>
        </a:p>
      </dgm:t>
    </dgm:pt>
    <dgm:pt modelId="{ED47DFDF-A3F1-4C04-B64C-BB9D578E7616}" type="sibTrans" cxnId="{AC9A124C-D57B-4086-9780-2C227F85C1E5}">
      <dgm:prSet/>
      <dgm:spPr/>
      <dgm:t>
        <a:bodyPr/>
        <a:lstStyle/>
        <a:p>
          <a:endParaRPr lang="en-US"/>
        </a:p>
      </dgm:t>
    </dgm:pt>
    <dgm:pt modelId="{5FFEC3B4-52E8-424F-BB82-1EFB9775FFB7}">
      <dgm:prSet phldrT="[Text]" custT="1"/>
      <dgm:spPr/>
      <dgm:t>
        <a:bodyPr/>
        <a:lstStyle/>
        <a:p>
          <a:r>
            <a:rPr lang="en-US" sz="1600" dirty="0"/>
            <a:t>You need to attend all the session and tasks &amp; passed out the tests</a:t>
          </a:r>
        </a:p>
      </dgm:t>
    </dgm:pt>
    <dgm:pt modelId="{DFD3D724-3BF3-417F-8FC7-AA9C4FE8009C}" type="parTrans" cxnId="{457085EE-0CCC-4FB0-BBB2-75679FD9607E}">
      <dgm:prSet/>
      <dgm:spPr/>
      <dgm:t>
        <a:bodyPr/>
        <a:lstStyle/>
        <a:p>
          <a:endParaRPr lang="en-US"/>
        </a:p>
      </dgm:t>
    </dgm:pt>
    <dgm:pt modelId="{1700DB9F-DB6E-4B9A-948F-4CBCE458AE5E}" type="sibTrans" cxnId="{457085EE-0CCC-4FB0-BBB2-75679FD9607E}">
      <dgm:prSet/>
      <dgm:spPr/>
      <dgm:t>
        <a:bodyPr/>
        <a:lstStyle/>
        <a:p>
          <a:endParaRPr lang="en-US"/>
        </a:p>
      </dgm:t>
    </dgm:pt>
    <dgm:pt modelId="{B819CFDD-EB5B-4558-8C98-09B7FDF859FA}">
      <dgm:prSet phldrT="[Text]" custT="1"/>
      <dgm:spPr/>
      <dgm:t>
        <a:bodyPr/>
        <a:lstStyle/>
        <a:p>
          <a:r>
            <a:rPr lang="en-US" sz="2400" dirty="0"/>
            <a:t>C#</a:t>
          </a:r>
        </a:p>
      </dgm:t>
    </dgm:pt>
    <dgm:pt modelId="{015B99E5-3907-465F-A4E4-8BA4BFCB0780}" type="parTrans" cxnId="{918BE366-F965-4138-BFCF-66220EEC1501}">
      <dgm:prSet/>
      <dgm:spPr/>
      <dgm:t>
        <a:bodyPr/>
        <a:lstStyle/>
        <a:p>
          <a:endParaRPr lang="en-US"/>
        </a:p>
      </dgm:t>
    </dgm:pt>
    <dgm:pt modelId="{04B09E6E-3213-418C-BD87-BE9AD31D88A7}" type="sibTrans" cxnId="{918BE366-F965-4138-BFCF-66220EEC1501}">
      <dgm:prSet/>
      <dgm:spPr/>
      <dgm:t>
        <a:bodyPr/>
        <a:lstStyle/>
        <a:p>
          <a:endParaRPr lang="en-US"/>
        </a:p>
      </dgm:t>
    </dgm:pt>
    <dgm:pt modelId="{8216335E-9D66-49A2-8C23-9DA15ED1E9E5}">
      <dgm:prSet phldrT="[Text]" custT="1"/>
      <dgm:spPr/>
      <dgm:t>
        <a:bodyPr/>
        <a:lstStyle/>
        <a:p>
          <a:r>
            <a:rPr lang="en-US" sz="1600" dirty="0"/>
            <a:t>Then only we allow you for further trainings</a:t>
          </a:r>
        </a:p>
      </dgm:t>
    </dgm:pt>
    <dgm:pt modelId="{EE0ACFB2-C9CC-40F2-9902-F23A81FDA612}" type="parTrans" cxnId="{B29B5974-4FE2-4ADC-9816-BA383EB2A79C}">
      <dgm:prSet/>
      <dgm:spPr/>
      <dgm:t>
        <a:bodyPr/>
        <a:lstStyle/>
        <a:p>
          <a:endParaRPr lang="en-US"/>
        </a:p>
      </dgm:t>
    </dgm:pt>
    <dgm:pt modelId="{5501168E-8F90-4C6A-B5C6-8BCE91DF32DA}" type="sibTrans" cxnId="{B29B5974-4FE2-4ADC-9816-BA383EB2A79C}">
      <dgm:prSet/>
      <dgm:spPr/>
      <dgm:t>
        <a:bodyPr/>
        <a:lstStyle/>
        <a:p>
          <a:endParaRPr lang="en-US"/>
        </a:p>
      </dgm:t>
    </dgm:pt>
    <dgm:pt modelId="{69118AE3-C2A1-44E3-B4B7-84642CDDCC27}" type="pres">
      <dgm:prSet presAssocID="{F26F6C21-1322-4D27-AE18-A26D1C15128B}" presName="theList" presStyleCnt="0">
        <dgm:presLayoutVars>
          <dgm:dir/>
          <dgm:animLvl val="lvl"/>
          <dgm:resizeHandles val="exact"/>
        </dgm:presLayoutVars>
      </dgm:prSet>
      <dgm:spPr/>
    </dgm:pt>
    <dgm:pt modelId="{89DBAE9A-F9CA-42EF-B0DC-22CB74AE72DE}" type="pres">
      <dgm:prSet presAssocID="{E185A018-7242-4B0C-8359-906E6FA70FDD}" presName="compNode" presStyleCnt="0"/>
      <dgm:spPr/>
    </dgm:pt>
    <dgm:pt modelId="{2094849E-D6A5-44FD-8E05-5C2FA336F54D}" type="pres">
      <dgm:prSet presAssocID="{E185A018-7242-4B0C-8359-906E6FA70FDD}" presName="noGeometry" presStyleCnt="0"/>
      <dgm:spPr/>
    </dgm:pt>
    <dgm:pt modelId="{80D1F8B4-3E58-4DD8-A553-4F7D43FAA970}" type="pres">
      <dgm:prSet presAssocID="{E185A018-7242-4B0C-8359-906E6FA70FDD}" presName="childTextVisible" presStyleLbl="bgAccFollowNode1" presStyleIdx="0" presStyleCnt="3" custLinFactNeighborX="-139" custLinFactNeighborY="-1082">
        <dgm:presLayoutVars>
          <dgm:bulletEnabled val="1"/>
        </dgm:presLayoutVars>
      </dgm:prSet>
      <dgm:spPr/>
    </dgm:pt>
    <dgm:pt modelId="{7464A7F5-4ED3-432A-BC27-2CD9E6CF41BF}" type="pres">
      <dgm:prSet presAssocID="{E185A018-7242-4B0C-8359-906E6FA70FDD}" presName="childTextHidden" presStyleLbl="bgAccFollowNode1" presStyleIdx="0" presStyleCnt="3"/>
      <dgm:spPr/>
    </dgm:pt>
    <dgm:pt modelId="{288CB3DA-716B-4182-8110-432B1CB05530}" type="pres">
      <dgm:prSet presAssocID="{E185A018-7242-4B0C-8359-906E6FA70FDD}" presName="parentText" presStyleLbl="node1" presStyleIdx="0" presStyleCnt="3">
        <dgm:presLayoutVars>
          <dgm:chMax val="1"/>
          <dgm:bulletEnabled val="1"/>
        </dgm:presLayoutVars>
      </dgm:prSet>
      <dgm:spPr/>
    </dgm:pt>
    <dgm:pt modelId="{8177EFAF-4CA1-4553-9FEE-3D8788F52A21}" type="pres">
      <dgm:prSet presAssocID="{E185A018-7242-4B0C-8359-906E6FA70FDD}" presName="aSpace" presStyleCnt="0"/>
      <dgm:spPr/>
    </dgm:pt>
    <dgm:pt modelId="{8C5493DB-9CC6-4890-9B32-A1D2564F57E5}" type="pres">
      <dgm:prSet presAssocID="{63DEAD11-C9CD-4BFA-A1B7-032AFCB617F1}" presName="compNode" presStyleCnt="0"/>
      <dgm:spPr/>
    </dgm:pt>
    <dgm:pt modelId="{81CF2638-9284-425F-A874-B9198ABD1E6D}" type="pres">
      <dgm:prSet presAssocID="{63DEAD11-C9CD-4BFA-A1B7-032AFCB617F1}" presName="noGeometry" presStyleCnt="0"/>
      <dgm:spPr/>
    </dgm:pt>
    <dgm:pt modelId="{CF32DA14-CBA7-40D4-AF8D-9CD82D75676C}" type="pres">
      <dgm:prSet presAssocID="{63DEAD11-C9CD-4BFA-A1B7-032AFCB617F1}" presName="childTextVisible" presStyleLbl="bgAccFollowNode1" presStyleIdx="1" presStyleCnt="3">
        <dgm:presLayoutVars>
          <dgm:bulletEnabled val="1"/>
        </dgm:presLayoutVars>
      </dgm:prSet>
      <dgm:spPr/>
    </dgm:pt>
    <dgm:pt modelId="{6187D833-EEB9-405D-BF23-ED04DA2AAF7D}" type="pres">
      <dgm:prSet presAssocID="{63DEAD11-C9CD-4BFA-A1B7-032AFCB617F1}" presName="childTextHidden" presStyleLbl="bgAccFollowNode1" presStyleIdx="1" presStyleCnt="3"/>
      <dgm:spPr/>
    </dgm:pt>
    <dgm:pt modelId="{5E76F03C-7F1C-4A10-9951-63C33A58BC52}" type="pres">
      <dgm:prSet presAssocID="{63DEAD11-C9CD-4BFA-A1B7-032AFCB617F1}" presName="parentText" presStyleLbl="node1" presStyleIdx="1" presStyleCnt="3">
        <dgm:presLayoutVars>
          <dgm:chMax val="1"/>
          <dgm:bulletEnabled val="1"/>
        </dgm:presLayoutVars>
      </dgm:prSet>
      <dgm:spPr/>
    </dgm:pt>
    <dgm:pt modelId="{A04D7762-A5F0-4F40-B24B-1915940F4C44}" type="pres">
      <dgm:prSet presAssocID="{63DEAD11-C9CD-4BFA-A1B7-032AFCB617F1}" presName="aSpace" presStyleCnt="0"/>
      <dgm:spPr/>
    </dgm:pt>
    <dgm:pt modelId="{801DF686-6652-485D-9DEA-7975FEC27939}" type="pres">
      <dgm:prSet presAssocID="{B819CFDD-EB5B-4558-8C98-09B7FDF859FA}" presName="compNode" presStyleCnt="0"/>
      <dgm:spPr/>
    </dgm:pt>
    <dgm:pt modelId="{1344A757-CF88-4C27-A3FB-29DB3F2DCBD7}" type="pres">
      <dgm:prSet presAssocID="{B819CFDD-EB5B-4558-8C98-09B7FDF859FA}" presName="noGeometry" presStyleCnt="0"/>
      <dgm:spPr/>
    </dgm:pt>
    <dgm:pt modelId="{4563BEC4-0485-4953-99D9-035B857013DC}" type="pres">
      <dgm:prSet presAssocID="{B819CFDD-EB5B-4558-8C98-09B7FDF859FA}" presName="childTextVisible" presStyleLbl="bgAccFollowNode1" presStyleIdx="2" presStyleCnt="3">
        <dgm:presLayoutVars>
          <dgm:bulletEnabled val="1"/>
        </dgm:presLayoutVars>
      </dgm:prSet>
      <dgm:spPr/>
    </dgm:pt>
    <dgm:pt modelId="{E48B7908-3992-44E7-8481-CDC705431BD0}" type="pres">
      <dgm:prSet presAssocID="{B819CFDD-EB5B-4558-8C98-09B7FDF859FA}" presName="childTextHidden" presStyleLbl="bgAccFollowNode1" presStyleIdx="2" presStyleCnt="3"/>
      <dgm:spPr/>
    </dgm:pt>
    <dgm:pt modelId="{ED0142A2-4B65-482E-9F70-2FC8CDDE26A2}" type="pres">
      <dgm:prSet presAssocID="{B819CFDD-EB5B-4558-8C98-09B7FDF859FA}" presName="parentText" presStyleLbl="node1" presStyleIdx="2" presStyleCnt="3" custLinFactNeighborX="-2586" custLinFactNeighborY="476">
        <dgm:presLayoutVars>
          <dgm:chMax val="1"/>
          <dgm:bulletEnabled val="1"/>
        </dgm:presLayoutVars>
      </dgm:prSet>
      <dgm:spPr/>
    </dgm:pt>
  </dgm:ptLst>
  <dgm:cxnLst>
    <dgm:cxn modelId="{6CA4CF0D-03CC-4B80-BB93-DF6480326817}" type="presOf" srcId="{5FFEC3B4-52E8-424F-BB82-1EFB9775FFB7}" destId="{6187D833-EEB9-405D-BF23-ED04DA2AAF7D}" srcOrd="1" destOrd="0" presId="urn:microsoft.com/office/officeart/2005/8/layout/hProcess6"/>
    <dgm:cxn modelId="{6485762B-9F00-4526-AE1E-CB9A1DE7E9F1}" type="presOf" srcId="{E185A018-7242-4B0C-8359-906E6FA70FDD}" destId="{288CB3DA-716B-4182-8110-432B1CB05530}" srcOrd="0" destOrd="0" presId="urn:microsoft.com/office/officeart/2005/8/layout/hProcess6"/>
    <dgm:cxn modelId="{81A62431-F70C-4B1D-A7EC-972E289D39D5}" type="presOf" srcId="{3AB7AC5A-CB08-45C0-B71B-665CD9ED600A}" destId="{80D1F8B4-3E58-4DD8-A553-4F7D43FAA970}" srcOrd="0" destOrd="0" presId="urn:microsoft.com/office/officeart/2005/8/layout/hProcess6"/>
    <dgm:cxn modelId="{B4765E31-03AA-4B0B-91EF-CF07663DD442}" type="presOf" srcId="{F26F6C21-1322-4D27-AE18-A26D1C15128B}" destId="{69118AE3-C2A1-44E3-B4B7-84642CDDCC27}" srcOrd="0" destOrd="0" presId="urn:microsoft.com/office/officeart/2005/8/layout/hProcess6"/>
    <dgm:cxn modelId="{4B4AC53F-5B18-42B5-BBE2-3C1BD594C9C1}" type="presOf" srcId="{5FFEC3B4-52E8-424F-BB82-1EFB9775FFB7}" destId="{CF32DA14-CBA7-40D4-AF8D-9CD82D75676C}" srcOrd="0" destOrd="0" presId="urn:microsoft.com/office/officeart/2005/8/layout/hProcess6"/>
    <dgm:cxn modelId="{6C2AD543-BC5D-47F6-BA05-79AC0B6A959C}" type="presOf" srcId="{8216335E-9D66-49A2-8C23-9DA15ED1E9E5}" destId="{4563BEC4-0485-4953-99D9-035B857013DC}" srcOrd="0" destOrd="0" presId="urn:microsoft.com/office/officeart/2005/8/layout/hProcess6"/>
    <dgm:cxn modelId="{918BE366-F965-4138-BFCF-66220EEC1501}" srcId="{F26F6C21-1322-4D27-AE18-A26D1C15128B}" destId="{B819CFDD-EB5B-4558-8C98-09B7FDF859FA}" srcOrd="2" destOrd="0" parTransId="{015B99E5-3907-465F-A4E4-8BA4BFCB0780}" sibTransId="{04B09E6E-3213-418C-BD87-BE9AD31D88A7}"/>
    <dgm:cxn modelId="{AC9A124C-D57B-4086-9780-2C227F85C1E5}" srcId="{F26F6C21-1322-4D27-AE18-A26D1C15128B}" destId="{63DEAD11-C9CD-4BFA-A1B7-032AFCB617F1}" srcOrd="1" destOrd="0" parTransId="{EC90B285-46FB-4AC3-B413-5BED53B624D4}" sibTransId="{ED47DFDF-A3F1-4C04-B64C-BB9D578E7616}"/>
    <dgm:cxn modelId="{57E51672-7799-45E4-BE68-44D70B08022C}" type="presOf" srcId="{63DEAD11-C9CD-4BFA-A1B7-032AFCB617F1}" destId="{5E76F03C-7F1C-4A10-9951-63C33A58BC52}" srcOrd="0" destOrd="0" presId="urn:microsoft.com/office/officeart/2005/8/layout/hProcess6"/>
    <dgm:cxn modelId="{B29B5974-4FE2-4ADC-9816-BA383EB2A79C}" srcId="{B819CFDD-EB5B-4558-8C98-09B7FDF859FA}" destId="{8216335E-9D66-49A2-8C23-9DA15ED1E9E5}" srcOrd="0" destOrd="0" parTransId="{EE0ACFB2-C9CC-40F2-9902-F23A81FDA612}" sibTransId="{5501168E-8F90-4C6A-B5C6-8BCE91DF32DA}"/>
    <dgm:cxn modelId="{5E8D9458-C2B8-4C13-BF8A-5483536D0D42}" srcId="{F26F6C21-1322-4D27-AE18-A26D1C15128B}" destId="{E185A018-7242-4B0C-8359-906E6FA70FDD}" srcOrd="0" destOrd="0" parTransId="{554DAE60-31AE-4F5A-9DEC-67724BADF13F}" sibTransId="{A4830200-103E-44FF-9E7B-85DA1250AF27}"/>
    <dgm:cxn modelId="{27D0E49C-268E-4697-8D57-077EA8CA3F4E}" type="presOf" srcId="{8216335E-9D66-49A2-8C23-9DA15ED1E9E5}" destId="{E48B7908-3992-44E7-8481-CDC705431BD0}" srcOrd="1" destOrd="0" presId="urn:microsoft.com/office/officeart/2005/8/layout/hProcess6"/>
    <dgm:cxn modelId="{B9C038BB-5E67-4095-A5BC-6D7F3CC5F945}" type="presOf" srcId="{3AB7AC5A-CB08-45C0-B71B-665CD9ED600A}" destId="{7464A7F5-4ED3-432A-BC27-2CD9E6CF41BF}" srcOrd="1" destOrd="0" presId="urn:microsoft.com/office/officeart/2005/8/layout/hProcess6"/>
    <dgm:cxn modelId="{DB91EFD0-4ACA-4B73-B6FE-2D112B3F8654}" srcId="{E185A018-7242-4B0C-8359-906E6FA70FDD}" destId="{3AB7AC5A-CB08-45C0-B71B-665CD9ED600A}" srcOrd="0" destOrd="0" parTransId="{B2A86040-2E00-4939-BC4E-00BE20219C14}" sibTransId="{1BDB2DA6-08F6-44AA-9D48-2FA8665F0D77}"/>
    <dgm:cxn modelId="{41C792D1-C270-46C5-A32B-D6D9D63D3F74}" type="presOf" srcId="{B819CFDD-EB5B-4558-8C98-09B7FDF859FA}" destId="{ED0142A2-4B65-482E-9F70-2FC8CDDE26A2}" srcOrd="0" destOrd="0" presId="urn:microsoft.com/office/officeart/2005/8/layout/hProcess6"/>
    <dgm:cxn modelId="{457085EE-0CCC-4FB0-BBB2-75679FD9607E}" srcId="{63DEAD11-C9CD-4BFA-A1B7-032AFCB617F1}" destId="{5FFEC3B4-52E8-424F-BB82-1EFB9775FFB7}" srcOrd="0" destOrd="0" parTransId="{DFD3D724-3BF3-417F-8FC7-AA9C4FE8009C}" sibTransId="{1700DB9F-DB6E-4B9A-948F-4CBCE458AE5E}"/>
    <dgm:cxn modelId="{337D6833-649F-47BD-B93F-B49F69A49199}" type="presParOf" srcId="{69118AE3-C2A1-44E3-B4B7-84642CDDCC27}" destId="{89DBAE9A-F9CA-42EF-B0DC-22CB74AE72DE}" srcOrd="0" destOrd="0" presId="urn:microsoft.com/office/officeart/2005/8/layout/hProcess6"/>
    <dgm:cxn modelId="{AF7DA3F8-C5CE-4C0B-B9F7-176F9D0F626D}" type="presParOf" srcId="{89DBAE9A-F9CA-42EF-B0DC-22CB74AE72DE}" destId="{2094849E-D6A5-44FD-8E05-5C2FA336F54D}" srcOrd="0" destOrd="0" presId="urn:microsoft.com/office/officeart/2005/8/layout/hProcess6"/>
    <dgm:cxn modelId="{6FAD649A-32A3-4BA2-B9AB-8CF5EDFF9DE5}" type="presParOf" srcId="{89DBAE9A-F9CA-42EF-B0DC-22CB74AE72DE}" destId="{80D1F8B4-3E58-4DD8-A553-4F7D43FAA970}" srcOrd="1" destOrd="0" presId="urn:microsoft.com/office/officeart/2005/8/layout/hProcess6"/>
    <dgm:cxn modelId="{3FA40180-794F-4E56-80AB-9F6341C0C4EC}" type="presParOf" srcId="{89DBAE9A-F9CA-42EF-B0DC-22CB74AE72DE}" destId="{7464A7F5-4ED3-432A-BC27-2CD9E6CF41BF}" srcOrd="2" destOrd="0" presId="urn:microsoft.com/office/officeart/2005/8/layout/hProcess6"/>
    <dgm:cxn modelId="{623B8ABC-A504-4D96-B3E2-C690448889C4}" type="presParOf" srcId="{89DBAE9A-F9CA-42EF-B0DC-22CB74AE72DE}" destId="{288CB3DA-716B-4182-8110-432B1CB05530}" srcOrd="3" destOrd="0" presId="urn:microsoft.com/office/officeart/2005/8/layout/hProcess6"/>
    <dgm:cxn modelId="{5C6EF0C5-F3B8-49B7-B290-FA31ECAD806E}" type="presParOf" srcId="{69118AE3-C2A1-44E3-B4B7-84642CDDCC27}" destId="{8177EFAF-4CA1-4553-9FEE-3D8788F52A21}" srcOrd="1" destOrd="0" presId="urn:microsoft.com/office/officeart/2005/8/layout/hProcess6"/>
    <dgm:cxn modelId="{36CEC133-90F7-4FEC-A375-E76E838744D5}" type="presParOf" srcId="{69118AE3-C2A1-44E3-B4B7-84642CDDCC27}" destId="{8C5493DB-9CC6-4890-9B32-A1D2564F57E5}" srcOrd="2" destOrd="0" presId="urn:microsoft.com/office/officeart/2005/8/layout/hProcess6"/>
    <dgm:cxn modelId="{E121A5DE-0648-4DC1-839D-FC94004FEF1B}" type="presParOf" srcId="{8C5493DB-9CC6-4890-9B32-A1D2564F57E5}" destId="{81CF2638-9284-425F-A874-B9198ABD1E6D}" srcOrd="0" destOrd="0" presId="urn:microsoft.com/office/officeart/2005/8/layout/hProcess6"/>
    <dgm:cxn modelId="{D5BDB4EE-7F85-452F-ABC4-4F44D6B57F1E}" type="presParOf" srcId="{8C5493DB-9CC6-4890-9B32-A1D2564F57E5}" destId="{CF32DA14-CBA7-40D4-AF8D-9CD82D75676C}" srcOrd="1" destOrd="0" presId="urn:microsoft.com/office/officeart/2005/8/layout/hProcess6"/>
    <dgm:cxn modelId="{385373B5-5172-4D51-A24D-E9607A1C11E5}" type="presParOf" srcId="{8C5493DB-9CC6-4890-9B32-A1D2564F57E5}" destId="{6187D833-EEB9-405D-BF23-ED04DA2AAF7D}" srcOrd="2" destOrd="0" presId="urn:microsoft.com/office/officeart/2005/8/layout/hProcess6"/>
    <dgm:cxn modelId="{B1E948C6-4FF1-460D-9BC1-8877233603E4}" type="presParOf" srcId="{8C5493DB-9CC6-4890-9B32-A1D2564F57E5}" destId="{5E76F03C-7F1C-4A10-9951-63C33A58BC52}" srcOrd="3" destOrd="0" presId="urn:microsoft.com/office/officeart/2005/8/layout/hProcess6"/>
    <dgm:cxn modelId="{AE0623D8-B840-4A28-8FA9-2DE8BFD10125}" type="presParOf" srcId="{69118AE3-C2A1-44E3-B4B7-84642CDDCC27}" destId="{A04D7762-A5F0-4F40-B24B-1915940F4C44}" srcOrd="3" destOrd="0" presId="urn:microsoft.com/office/officeart/2005/8/layout/hProcess6"/>
    <dgm:cxn modelId="{810A2DD8-1451-4288-96A4-4F59DAED05B9}" type="presParOf" srcId="{69118AE3-C2A1-44E3-B4B7-84642CDDCC27}" destId="{801DF686-6652-485D-9DEA-7975FEC27939}" srcOrd="4" destOrd="0" presId="urn:microsoft.com/office/officeart/2005/8/layout/hProcess6"/>
    <dgm:cxn modelId="{3AF02013-0D52-4FC5-8263-75AC02C900D2}" type="presParOf" srcId="{801DF686-6652-485D-9DEA-7975FEC27939}" destId="{1344A757-CF88-4C27-A3FB-29DB3F2DCBD7}" srcOrd="0" destOrd="0" presId="urn:microsoft.com/office/officeart/2005/8/layout/hProcess6"/>
    <dgm:cxn modelId="{28B61723-EE57-4005-8C06-2A1AB60AB24C}" type="presParOf" srcId="{801DF686-6652-485D-9DEA-7975FEC27939}" destId="{4563BEC4-0485-4953-99D9-035B857013DC}" srcOrd="1" destOrd="0" presId="urn:microsoft.com/office/officeart/2005/8/layout/hProcess6"/>
    <dgm:cxn modelId="{2DD7A275-27EF-4944-91D6-42470FC5AF07}" type="presParOf" srcId="{801DF686-6652-485D-9DEA-7975FEC27939}" destId="{E48B7908-3992-44E7-8481-CDC705431BD0}" srcOrd="2" destOrd="0" presId="urn:microsoft.com/office/officeart/2005/8/layout/hProcess6"/>
    <dgm:cxn modelId="{8BDC3553-DE1D-485A-AF21-E349F38CA20A}" type="presParOf" srcId="{801DF686-6652-485D-9DEA-7975FEC27939}" destId="{ED0142A2-4B65-482E-9F70-2FC8CDDE26A2}" srcOrd="3" destOrd="0" presId="urn:microsoft.com/office/officeart/2005/8/layout/hProcess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F98D77F-9029-40A7-A8BB-DA9160C330EC}" type="doc">
      <dgm:prSet loTypeId="urn:microsoft.com/office/officeart/2008/layout/LinedList" loCatId="list" qsTypeId="urn:microsoft.com/office/officeart/2005/8/quickstyle/simple5" qsCatId="simple" csTypeId="urn:microsoft.com/office/officeart/2005/8/colors/accent3_2" csCatId="accent3" phldr="1"/>
      <dgm:spPr/>
      <dgm:t>
        <a:bodyPr/>
        <a:lstStyle/>
        <a:p>
          <a:endParaRPr lang="en-US"/>
        </a:p>
      </dgm:t>
    </dgm:pt>
    <dgm:pt modelId="{139F2400-6459-46CD-A30E-40A4EB560021}">
      <dgm:prSet custT="1"/>
      <dgm:spPr/>
      <dgm:t>
        <a:bodyPr/>
        <a:lstStyle/>
        <a:p>
          <a:r>
            <a:rPr lang="en-US" sz="1800" b="0" i="0" u="none" strike="noStrike" kern="1200" cap="none" dirty="0">
              <a:latin typeface="Calibri"/>
              <a:ea typeface="Calibri"/>
              <a:cs typeface="Calibri"/>
            </a:rPr>
            <a:t>Students are free to select any technology for their career development</a:t>
          </a:r>
          <a:r>
            <a:rPr lang="en-US" sz="1800" b="0" i="0" kern="1200" dirty="0"/>
            <a:t>.</a:t>
          </a:r>
          <a:endParaRPr lang="en-US" sz="1800" kern="1200" dirty="0"/>
        </a:p>
      </dgm:t>
    </dgm:pt>
    <dgm:pt modelId="{0E07E1CE-796A-418C-AC7C-F8B7551A8539}" type="parTrans" cxnId="{7B59B85E-4165-48D2-8E52-B449DDB487DF}">
      <dgm:prSet/>
      <dgm:spPr/>
      <dgm:t>
        <a:bodyPr/>
        <a:lstStyle/>
        <a:p>
          <a:endParaRPr lang="en-US" sz="1800"/>
        </a:p>
      </dgm:t>
    </dgm:pt>
    <dgm:pt modelId="{314A8ED7-A716-4BDA-8671-6E179D449B3D}" type="sibTrans" cxnId="{7B59B85E-4165-48D2-8E52-B449DDB487DF}">
      <dgm:prSet/>
      <dgm:spPr/>
      <dgm:t>
        <a:bodyPr/>
        <a:lstStyle/>
        <a:p>
          <a:endParaRPr lang="en-US" sz="1800"/>
        </a:p>
      </dgm:t>
    </dgm:pt>
    <dgm:pt modelId="{8ABB811E-9AF4-4C55-A128-6083003D0646}">
      <dgm:prSet custT="1"/>
      <dgm:spPr/>
      <dgm:t>
        <a:bodyPr/>
        <a:lstStyle/>
        <a:p>
          <a:r>
            <a:rPr lang="en-US" sz="1800" b="0" i="0" u="none" strike="noStrike" kern="1200" cap="none" dirty="0">
              <a:latin typeface="Calibri"/>
              <a:ea typeface="Calibri"/>
              <a:cs typeface="Calibri"/>
            </a:rPr>
            <a:t>We provide stipend assistance based on seat availability in a particular technology. </a:t>
          </a:r>
        </a:p>
      </dgm:t>
    </dgm:pt>
    <dgm:pt modelId="{1147C606-0898-42BC-A017-07B0F653B0CE}" type="parTrans" cxnId="{88C64F37-02D2-4A12-AE62-F5E395F66D1B}">
      <dgm:prSet/>
      <dgm:spPr/>
      <dgm:t>
        <a:bodyPr/>
        <a:lstStyle/>
        <a:p>
          <a:endParaRPr lang="en-US" sz="1800"/>
        </a:p>
      </dgm:t>
    </dgm:pt>
    <dgm:pt modelId="{370F9356-EBFF-464A-86B5-8D1337FC5B74}" type="sibTrans" cxnId="{88C64F37-02D2-4A12-AE62-F5E395F66D1B}">
      <dgm:prSet/>
      <dgm:spPr/>
      <dgm:t>
        <a:bodyPr/>
        <a:lstStyle/>
        <a:p>
          <a:endParaRPr lang="en-US" sz="1800"/>
        </a:p>
      </dgm:t>
    </dgm:pt>
    <dgm:pt modelId="{44B45BB8-F232-43FF-A408-9C04237CA755}">
      <dgm:prSet custT="1"/>
      <dgm:spPr/>
      <dgm:t>
        <a:bodyPr/>
        <a:lstStyle/>
        <a:p>
          <a:r>
            <a:rPr lang="en-US" sz="1800" b="0" i="0" u="none" strike="noStrike" kern="1200" cap="none" dirty="0">
              <a:latin typeface="Calibri"/>
              <a:ea typeface="Calibri"/>
              <a:cs typeface="Calibri"/>
            </a:rPr>
            <a:t>Rs 6000 stipend is provided per month to students who clear internal exams. Generally, students take 2- 4 months to clear the test. The stipend is guaranteed only for 6 months, students are expected to build their careers and vacate the stipend seat for another student after 6 months. </a:t>
          </a:r>
          <a:r>
            <a:rPr lang="en-US" sz="1800" b="1" i="0" u="none" strike="noStrike" kern="1200" cap="none" dirty="0">
              <a:latin typeface="Calibri"/>
              <a:ea typeface="Calibri"/>
              <a:cs typeface="Calibri"/>
            </a:rPr>
            <a:t>Stipend Seat is provided in technology based on availability. Students can also select any technology without a stipend as per their choice.</a:t>
          </a:r>
        </a:p>
      </dgm:t>
    </dgm:pt>
    <dgm:pt modelId="{54B28BFD-F4EE-4CDB-8DDB-5F105D1C1315}" type="parTrans" cxnId="{CCF3DB31-E997-426A-A5D9-503658CBF1BA}">
      <dgm:prSet/>
      <dgm:spPr/>
      <dgm:t>
        <a:bodyPr/>
        <a:lstStyle/>
        <a:p>
          <a:endParaRPr lang="en-US" sz="1800"/>
        </a:p>
      </dgm:t>
    </dgm:pt>
    <dgm:pt modelId="{669BBABC-0C05-4AA9-A79D-8D8564C87E1E}" type="sibTrans" cxnId="{CCF3DB31-E997-426A-A5D9-503658CBF1BA}">
      <dgm:prSet/>
      <dgm:spPr/>
      <dgm:t>
        <a:bodyPr/>
        <a:lstStyle/>
        <a:p>
          <a:endParaRPr lang="en-US" sz="1800"/>
        </a:p>
      </dgm:t>
    </dgm:pt>
    <dgm:pt modelId="{A4363D18-885B-46CF-8965-D476A5321942}">
      <dgm:prSet custT="1"/>
      <dgm:spPr/>
      <dgm:t>
        <a:bodyPr/>
        <a:lstStyle/>
        <a:p>
          <a:endParaRPr lang="en-US" sz="1800" b="0" i="0" kern="1200" dirty="0"/>
        </a:p>
      </dgm:t>
    </dgm:pt>
    <dgm:pt modelId="{BE70E684-A140-4782-A18C-D1FFA3BEC5DF}" type="parTrans" cxnId="{566CC513-A684-420B-B470-D78FFF92FB98}">
      <dgm:prSet/>
      <dgm:spPr/>
      <dgm:t>
        <a:bodyPr/>
        <a:lstStyle/>
        <a:p>
          <a:endParaRPr lang="en-US" sz="1800"/>
        </a:p>
      </dgm:t>
    </dgm:pt>
    <dgm:pt modelId="{1ECD782B-9C85-4C49-9A43-EE8603905693}" type="sibTrans" cxnId="{566CC513-A684-420B-B470-D78FFF92FB98}">
      <dgm:prSet/>
      <dgm:spPr/>
      <dgm:t>
        <a:bodyPr/>
        <a:lstStyle/>
        <a:p>
          <a:endParaRPr lang="en-US" sz="1800"/>
        </a:p>
      </dgm:t>
    </dgm:pt>
    <dgm:pt modelId="{CE6E5C66-096E-4E19-9405-21E639EAA250}">
      <dgm:prSet custT="1"/>
      <dgm:spPr/>
      <dgm:t>
        <a:bodyPr/>
        <a:lstStyle/>
        <a:p>
          <a:r>
            <a:rPr lang="en-US" sz="1800" b="0" i="0" u="none" strike="noStrike" kern="1200" cap="none" dirty="0">
              <a:latin typeface="Calibri"/>
              <a:ea typeface="Calibri"/>
              <a:cs typeface="Calibri"/>
            </a:rPr>
            <a:t>We believe that best training can be provided on a project-based environment, hence we train students only on technology where we have projects to stimulate the real-life environment.</a:t>
          </a:r>
        </a:p>
        <a:p>
          <a:endParaRPr lang="en-US" sz="1800" b="0" i="0" u="none" strike="noStrike" kern="1200" cap="none" dirty="0">
            <a:latin typeface="Calibri"/>
            <a:ea typeface="Calibri"/>
            <a:cs typeface="Calibri"/>
          </a:endParaRPr>
        </a:p>
        <a:p>
          <a:endParaRPr lang="en-US" sz="1800" b="0" i="0" u="none" strike="noStrike" kern="1200" cap="none" dirty="0">
            <a:latin typeface="Calibri"/>
            <a:ea typeface="Calibri"/>
            <a:cs typeface="Calibri"/>
          </a:endParaRPr>
        </a:p>
      </dgm:t>
    </dgm:pt>
    <dgm:pt modelId="{DADEEB86-32F5-4A93-BB00-76775ACC67C8}" type="parTrans" cxnId="{6C03C86A-1827-4723-B2A9-C972049274A4}">
      <dgm:prSet/>
      <dgm:spPr/>
      <dgm:t>
        <a:bodyPr/>
        <a:lstStyle/>
        <a:p>
          <a:endParaRPr lang="en-US" sz="1800"/>
        </a:p>
      </dgm:t>
    </dgm:pt>
    <dgm:pt modelId="{F0108FBC-B00B-465E-9910-29C4F6DC75F5}" type="sibTrans" cxnId="{6C03C86A-1827-4723-B2A9-C972049274A4}">
      <dgm:prSet/>
      <dgm:spPr/>
      <dgm:t>
        <a:bodyPr/>
        <a:lstStyle/>
        <a:p>
          <a:endParaRPr lang="en-US" sz="1800"/>
        </a:p>
      </dgm:t>
    </dgm:pt>
    <dgm:pt modelId="{06C03C9D-C80A-4CB6-9FAC-A015FF93EC9B}">
      <dgm:prSet/>
      <dgm:spPr/>
      <dgm:t>
        <a:bodyPr/>
        <a:lstStyle/>
        <a:p>
          <a:endParaRPr lang="en-IN"/>
        </a:p>
      </dgm:t>
    </dgm:pt>
    <dgm:pt modelId="{16F9E984-33C7-4353-BA8F-A81F1D7DC565}" type="parTrans" cxnId="{BA6552F7-CA32-4101-A983-90694C30C8B2}">
      <dgm:prSet/>
      <dgm:spPr/>
      <dgm:t>
        <a:bodyPr/>
        <a:lstStyle/>
        <a:p>
          <a:endParaRPr lang="en-IN"/>
        </a:p>
      </dgm:t>
    </dgm:pt>
    <dgm:pt modelId="{308E73C7-61FD-479C-8D62-8A445ECF2251}" type="sibTrans" cxnId="{BA6552F7-CA32-4101-A983-90694C30C8B2}">
      <dgm:prSet/>
      <dgm:spPr/>
      <dgm:t>
        <a:bodyPr/>
        <a:lstStyle/>
        <a:p>
          <a:endParaRPr lang="en-IN"/>
        </a:p>
      </dgm:t>
    </dgm:pt>
    <dgm:pt modelId="{35E524B5-0955-49C0-9F00-1221B0629BA8}" type="pres">
      <dgm:prSet presAssocID="{FF98D77F-9029-40A7-A8BB-DA9160C330EC}" presName="vert0" presStyleCnt="0">
        <dgm:presLayoutVars>
          <dgm:dir/>
          <dgm:animOne val="branch"/>
          <dgm:animLvl val="lvl"/>
        </dgm:presLayoutVars>
      </dgm:prSet>
      <dgm:spPr/>
    </dgm:pt>
    <dgm:pt modelId="{6BF26E65-D168-4789-A9C0-7F81376BC89F}" type="pres">
      <dgm:prSet presAssocID="{139F2400-6459-46CD-A30E-40A4EB560021}" presName="thickLine" presStyleLbl="alignNode1" presStyleIdx="0" presStyleCnt="6"/>
      <dgm:spPr/>
    </dgm:pt>
    <dgm:pt modelId="{D5EEED03-C98B-45CF-9751-577BA72B651E}" type="pres">
      <dgm:prSet presAssocID="{139F2400-6459-46CD-A30E-40A4EB560021}" presName="horz1" presStyleCnt="0"/>
      <dgm:spPr/>
    </dgm:pt>
    <dgm:pt modelId="{6D2B0D29-F07B-49B8-A041-0CB4985995EB}" type="pres">
      <dgm:prSet presAssocID="{139F2400-6459-46CD-A30E-40A4EB560021}" presName="tx1" presStyleLbl="revTx" presStyleIdx="0" presStyleCnt="6"/>
      <dgm:spPr/>
    </dgm:pt>
    <dgm:pt modelId="{C5270BFF-8971-4E81-8C8C-46C780ABBAB0}" type="pres">
      <dgm:prSet presAssocID="{139F2400-6459-46CD-A30E-40A4EB560021}" presName="vert1" presStyleCnt="0"/>
      <dgm:spPr/>
    </dgm:pt>
    <dgm:pt modelId="{6BAE8A31-D867-468D-8271-8CD05E7333C3}" type="pres">
      <dgm:prSet presAssocID="{8ABB811E-9AF4-4C55-A128-6083003D0646}" presName="thickLine" presStyleLbl="alignNode1" presStyleIdx="1" presStyleCnt="6"/>
      <dgm:spPr/>
    </dgm:pt>
    <dgm:pt modelId="{31E175D1-B1DF-4E06-80AF-5DBB5FBC4F4D}" type="pres">
      <dgm:prSet presAssocID="{8ABB811E-9AF4-4C55-A128-6083003D0646}" presName="horz1" presStyleCnt="0"/>
      <dgm:spPr/>
    </dgm:pt>
    <dgm:pt modelId="{A7B26547-7435-4DD9-B459-DDA32A2EF5A8}" type="pres">
      <dgm:prSet presAssocID="{8ABB811E-9AF4-4C55-A128-6083003D0646}" presName="tx1" presStyleLbl="revTx" presStyleIdx="1" presStyleCnt="6" custLinFactNeighborY="464"/>
      <dgm:spPr/>
    </dgm:pt>
    <dgm:pt modelId="{AB135C99-D4D1-4D37-8D4F-2CC94D4A261B}" type="pres">
      <dgm:prSet presAssocID="{8ABB811E-9AF4-4C55-A128-6083003D0646}" presName="vert1" presStyleCnt="0"/>
      <dgm:spPr/>
    </dgm:pt>
    <dgm:pt modelId="{9979350D-40E7-463A-8F21-E9727A5D0291}" type="pres">
      <dgm:prSet presAssocID="{44B45BB8-F232-43FF-A408-9C04237CA755}" presName="thickLine" presStyleLbl="alignNode1" presStyleIdx="2" presStyleCnt="6"/>
      <dgm:spPr/>
    </dgm:pt>
    <dgm:pt modelId="{D2BFC32F-120B-469F-B168-CBE5686F0332}" type="pres">
      <dgm:prSet presAssocID="{44B45BB8-F232-43FF-A408-9C04237CA755}" presName="horz1" presStyleCnt="0"/>
      <dgm:spPr/>
    </dgm:pt>
    <dgm:pt modelId="{93811D8C-5319-4A46-B5E0-1DB467530627}" type="pres">
      <dgm:prSet presAssocID="{44B45BB8-F232-43FF-A408-9C04237CA755}" presName="tx1" presStyleLbl="revTx" presStyleIdx="2" presStyleCnt="6" custScaleY="171021"/>
      <dgm:spPr/>
    </dgm:pt>
    <dgm:pt modelId="{46EE5C77-5BEA-428D-AB49-58C47AECAFBF}" type="pres">
      <dgm:prSet presAssocID="{44B45BB8-F232-43FF-A408-9C04237CA755}" presName="vert1" presStyleCnt="0"/>
      <dgm:spPr/>
    </dgm:pt>
    <dgm:pt modelId="{55C1CD7D-B739-4BED-8B5C-7BF2A5CFEEA3}" type="pres">
      <dgm:prSet presAssocID="{A4363D18-885B-46CF-8965-D476A5321942}" presName="thickLine" presStyleLbl="alignNode1" presStyleIdx="3" presStyleCnt="6"/>
      <dgm:spPr/>
    </dgm:pt>
    <dgm:pt modelId="{00FFC21A-211A-446C-B672-56A36A5BB837}" type="pres">
      <dgm:prSet presAssocID="{A4363D18-885B-46CF-8965-D476A5321942}" presName="horz1" presStyleCnt="0"/>
      <dgm:spPr/>
    </dgm:pt>
    <dgm:pt modelId="{07483C4F-7C99-49F7-A801-CC81824FB122}" type="pres">
      <dgm:prSet presAssocID="{A4363D18-885B-46CF-8965-D476A5321942}" presName="tx1" presStyleLbl="revTx" presStyleIdx="3" presStyleCnt="6" custLinFactNeighborX="295" custLinFactNeighborY="-2008"/>
      <dgm:spPr/>
    </dgm:pt>
    <dgm:pt modelId="{F067C8F6-1501-4EBC-AB9F-7160B808AE7B}" type="pres">
      <dgm:prSet presAssocID="{A4363D18-885B-46CF-8965-D476A5321942}" presName="vert1" presStyleCnt="0"/>
      <dgm:spPr/>
    </dgm:pt>
    <dgm:pt modelId="{F7591ECF-FFF8-4298-B974-BF83B170FAA3}" type="pres">
      <dgm:prSet presAssocID="{06C03C9D-C80A-4CB6-9FAC-A015FF93EC9B}" presName="thickLine" presStyleLbl="alignNode1" presStyleIdx="4" presStyleCnt="6"/>
      <dgm:spPr/>
    </dgm:pt>
    <dgm:pt modelId="{1816B98D-2FF3-4747-A54E-C07746B17B97}" type="pres">
      <dgm:prSet presAssocID="{06C03C9D-C80A-4CB6-9FAC-A015FF93EC9B}" presName="horz1" presStyleCnt="0"/>
      <dgm:spPr/>
    </dgm:pt>
    <dgm:pt modelId="{5DB9CF74-EEFD-43A4-82E2-12794B3656C7}" type="pres">
      <dgm:prSet presAssocID="{06C03C9D-C80A-4CB6-9FAC-A015FF93EC9B}" presName="tx1" presStyleLbl="revTx" presStyleIdx="4" presStyleCnt="6"/>
      <dgm:spPr/>
    </dgm:pt>
    <dgm:pt modelId="{E69C086C-98FA-4DE7-9E35-C6A377416772}" type="pres">
      <dgm:prSet presAssocID="{06C03C9D-C80A-4CB6-9FAC-A015FF93EC9B}" presName="vert1" presStyleCnt="0"/>
      <dgm:spPr/>
    </dgm:pt>
    <dgm:pt modelId="{1A090C1E-01C2-45F3-B3A8-473089AE3ABD}" type="pres">
      <dgm:prSet presAssocID="{CE6E5C66-096E-4E19-9405-21E639EAA250}" presName="thickLine" presStyleLbl="alignNode1" presStyleIdx="5" presStyleCnt="6"/>
      <dgm:spPr/>
    </dgm:pt>
    <dgm:pt modelId="{482B51BC-1798-4111-9536-DBDE7A2CEBC7}" type="pres">
      <dgm:prSet presAssocID="{CE6E5C66-096E-4E19-9405-21E639EAA250}" presName="horz1" presStyleCnt="0"/>
      <dgm:spPr/>
    </dgm:pt>
    <dgm:pt modelId="{7706E97D-5EA4-4896-AAE2-D966D0FF7FB9}" type="pres">
      <dgm:prSet presAssocID="{CE6E5C66-096E-4E19-9405-21E639EAA250}" presName="tx1" presStyleLbl="revTx" presStyleIdx="5" presStyleCnt="6" custLinFactNeighborX="143" custLinFactNeighborY="32736"/>
      <dgm:spPr/>
    </dgm:pt>
    <dgm:pt modelId="{C3EA0873-F4E6-42FE-8446-250F26DBE675}" type="pres">
      <dgm:prSet presAssocID="{CE6E5C66-096E-4E19-9405-21E639EAA250}" presName="vert1" presStyleCnt="0"/>
      <dgm:spPr/>
    </dgm:pt>
  </dgm:ptLst>
  <dgm:cxnLst>
    <dgm:cxn modelId="{0D4BE907-24AB-4FEE-B577-B5523E61A741}" type="presOf" srcId="{139F2400-6459-46CD-A30E-40A4EB560021}" destId="{6D2B0D29-F07B-49B8-A041-0CB4985995EB}" srcOrd="0" destOrd="0" presId="urn:microsoft.com/office/officeart/2008/layout/LinedList"/>
    <dgm:cxn modelId="{566CC513-A684-420B-B470-D78FFF92FB98}" srcId="{FF98D77F-9029-40A7-A8BB-DA9160C330EC}" destId="{A4363D18-885B-46CF-8965-D476A5321942}" srcOrd="3" destOrd="0" parTransId="{BE70E684-A140-4782-A18C-D1FFA3BEC5DF}" sibTransId="{1ECD782B-9C85-4C49-9A43-EE8603905693}"/>
    <dgm:cxn modelId="{75AE5125-AD31-4DFC-9C57-78A652EC0ACC}" type="presOf" srcId="{44B45BB8-F232-43FF-A408-9C04237CA755}" destId="{93811D8C-5319-4A46-B5E0-1DB467530627}" srcOrd="0" destOrd="0" presId="urn:microsoft.com/office/officeart/2008/layout/LinedList"/>
    <dgm:cxn modelId="{CCF3DB31-E997-426A-A5D9-503658CBF1BA}" srcId="{FF98D77F-9029-40A7-A8BB-DA9160C330EC}" destId="{44B45BB8-F232-43FF-A408-9C04237CA755}" srcOrd="2" destOrd="0" parTransId="{54B28BFD-F4EE-4CDB-8DDB-5F105D1C1315}" sibTransId="{669BBABC-0C05-4AA9-A79D-8D8564C87E1E}"/>
    <dgm:cxn modelId="{88C64F37-02D2-4A12-AE62-F5E395F66D1B}" srcId="{FF98D77F-9029-40A7-A8BB-DA9160C330EC}" destId="{8ABB811E-9AF4-4C55-A128-6083003D0646}" srcOrd="1" destOrd="0" parTransId="{1147C606-0898-42BC-A017-07B0F653B0CE}" sibTransId="{370F9356-EBFF-464A-86B5-8D1337FC5B74}"/>
    <dgm:cxn modelId="{4D10575C-D5FC-44A2-81BC-538B1D5CB7A6}" type="presOf" srcId="{CE6E5C66-096E-4E19-9405-21E639EAA250}" destId="{7706E97D-5EA4-4896-AAE2-D966D0FF7FB9}" srcOrd="0" destOrd="0" presId="urn:microsoft.com/office/officeart/2008/layout/LinedList"/>
    <dgm:cxn modelId="{7B59B85E-4165-48D2-8E52-B449DDB487DF}" srcId="{FF98D77F-9029-40A7-A8BB-DA9160C330EC}" destId="{139F2400-6459-46CD-A30E-40A4EB560021}" srcOrd="0" destOrd="0" parTransId="{0E07E1CE-796A-418C-AC7C-F8B7551A8539}" sibTransId="{314A8ED7-A716-4BDA-8671-6E179D449B3D}"/>
    <dgm:cxn modelId="{1D714B46-B520-4930-9E9A-D22084CD543D}" type="presOf" srcId="{06C03C9D-C80A-4CB6-9FAC-A015FF93EC9B}" destId="{5DB9CF74-EEFD-43A4-82E2-12794B3656C7}" srcOrd="0" destOrd="0" presId="urn:microsoft.com/office/officeart/2008/layout/LinedList"/>
    <dgm:cxn modelId="{6C03C86A-1827-4723-B2A9-C972049274A4}" srcId="{FF98D77F-9029-40A7-A8BB-DA9160C330EC}" destId="{CE6E5C66-096E-4E19-9405-21E639EAA250}" srcOrd="5" destOrd="0" parTransId="{DADEEB86-32F5-4A93-BB00-76775ACC67C8}" sibTransId="{F0108FBC-B00B-465E-9910-29C4F6DC75F5}"/>
    <dgm:cxn modelId="{CFFC277D-D302-4650-BC6F-C5C311CD579E}" type="presOf" srcId="{FF98D77F-9029-40A7-A8BB-DA9160C330EC}" destId="{35E524B5-0955-49C0-9F00-1221B0629BA8}" srcOrd="0" destOrd="0" presId="urn:microsoft.com/office/officeart/2008/layout/LinedList"/>
    <dgm:cxn modelId="{C2B5A399-9EDA-492C-B623-F105375CE0AE}" type="presOf" srcId="{8ABB811E-9AF4-4C55-A128-6083003D0646}" destId="{A7B26547-7435-4DD9-B459-DDA32A2EF5A8}" srcOrd="0" destOrd="0" presId="urn:microsoft.com/office/officeart/2008/layout/LinedList"/>
    <dgm:cxn modelId="{BA6552F7-CA32-4101-A983-90694C30C8B2}" srcId="{FF98D77F-9029-40A7-A8BB-DA9160C330EC}" destId="{06C03C9D-C80A-4CB6-9FAC-A015FF93EC9B}" srcOrd="4" destOrd="0" parTransId="{16F9E984-33C7-4353-BA8F-A81F1D7DC565}" sibTransId="{308E73C7-61FD-479C-8D62-8A445ECF2251}"/>
    <dgm:cxn modelId="{AB9BD3FE-A1FF-4A4B-AD20-D2EF8399996F}" type="presOf" srcId="{A4363D18-885B-46CF-8965-D476A5321942}" destId="{07483C4F-7C99-49F7-A801-CC81824FB122}" srcOrd="0" destOrd="0" presId="urn:microsoft.com/office/officeart/2008/layout/LinedList"/>
    <dgm:cxn modelId="{C6B65938-791D-4890-A3AF-F61A94DE6FC7}" type="presParOf" srcId="{35E524B5-0955-49C0-9F00-1221B0629BA8}" destId="{6BF26E65-D168-4789-A9C0-7F81376BC89F}" srcOrd="0" destOrd="0" presId="urn:microsoft.com/office/officeart/2008/layout/LinedList"/>
    <dgm:cxn modelId="{6A54CFCB-9B5B-47F1-ACB8-9942C015EF41}" type="presParOf" srcId="{35E524B5-0955-49C0-9F00-1221B0629BA8}" destId="{D5EEED03-C98B-45CF-9751-577BA72B651E}" srcOrd="1" destOrd="0" presId="urn:microsoft.com/office/officeart/2008/layout/LinedList"/>
    <dgm:cxn modelId="{5E489D77-F8D3-40AA-81EC-7DDBA45D7B00}" type="presParOf" srcId="{D5EEED03-C98B-45CF-9751-577BA72B651E}" destId="{6D2B0D29-F07B-49B8-A041-0CB4985995EB}" srcOrd="0" destOrd="0" presId="urn:microsoft.com/office/officeart/2008/layout/LinedList"/>
    <dgm:cxn modelId="{E2FECC8E-AA3B-4956-A5A7-1B67644CA0DE}" type="presParOf" srcId="{D5EEED03-C98B-45CF-9751-577BA72B651E}" destId="{C5270BFF-8971-4E81-8C8C-46C780ABBAB0}" srcOrd="1" destOrd="0" presId="urn:microsoft.com/office/officeart/2008/layout/LinedList"/>
    <dgm:cxn modelId="{85B6ECC0-1420-4613-9680-930E29A24C01}" type="presParOf" srcId="{35E524B5-0955-49C0-9F00-1221B0629BA8}" destId="{6BAE8A31-D867-468D-8271-8CD05E7333C3}" srcOrd="2" destOrd="0" presId="urn:microsoft.com/office/officeart/2008/layout/LinedList"/>
    <dgm:cxn modelId="{31C7CF51-1B5D-4599-B573-F93CA73D75C3}" type="presParOf" srcId="{35E524B5-0955-49C0-9F00-1221B0629BA8}" destId="{31E175D1-B1DF-4E06-80AF-5DBB5FBC4F4D}" srcOrd="3" destOrd="0" presId="urn:microsoft.com/office/officeart/2008/layout/LinedList"/>
    <dgm:cxn modelId="{F55C8142-703D-4873-8A57-013B8B456139}" type="presParOf" srcId="{31E175D1-B1DF-4E06-80AF-5DBB5FBC4F4D}" destId="{A7B26547-7435-4DD9-B459-DDA32A2EF5A8}" srcOrd="0" destOrd="0" presId="urn:microsoft.com/office/officeart/2008/layout/LinedList"/>
    <dgm:cxn modelId="{209956E2-3FEB-445F-B9C2-4CFB00892C75}" type="presParOf" srcId="{31E175D1-B1DF-4E06-80AF-5DBB5FBC4F4D}" destId="{AB135C99-D4D1-4D37-8D4F-2CC94D4A261B}" srcOrd="1" destOrd="0" presId="urn:microsoft.com/office/officeart/2008/layout/LinedList"/>
    <dgm:cxn modelId="{356CDEF2-874E-40FA-9A3F-9BC9BBDDB47D}" type="presParOf" srcId="{35E524B5-0955-49C0-9F00-1221B0629BA8}" destId="{9979350D-40E7-463A-8F21-E9727A5D0291}" srcOrd="4" destOrd="0" presId="urn:microsoft.com/office/officeart/2008/layout/LinedList"/>
    <dgm:cxn modelId="{CC665B90-F18E-42CC-AA4B-A7E50A9FE4EF}" type="presParOf" srcId="{35E524B5-0955-49C0-9F00-1221B0629BA8}" destId="{D2BFC32F-120B-469F-B168-CBE5686F0332}" srcOrd="5" destOrd="0" presId="urn:microsoft.com/office/officeart/2008/layout/LinedList"/>
    <dgm:cxn modelId="{2FF448FA-9E0C-4F97-B2E4-DFB3B5D835AD}" type="presParOf" srcId="{D2BFC32F-120B-469F-B168-CBE5686F0332}" destId="{93811D8C-5319-4A46-B5E0-1DB467530627}" srcOrd="0" destOrd="0" presId="urn:microsoft.com/office/officeart/2008/layout/LinedList"/>
    <dgm:cxn modelId="{9DE67BFC-9CAB-4DF1-935A-40FA5D0687A5}" type="presParOf" srcId="{D2BFC32F-120B-469F-B168-CBE5686F0332}" destId="{46EE5C77-5BEA-428D-AB49-58C47AECAFBF}" srcOrd="1" destOrd="0" presId="urn:microsoft.com/office/officeart/2008/layout/LinedList"/>
    <dgm:cxn modelId="{FD2BE4F8-2A05-4A03-BF6E-234FE112946F}" type="presParOf" srcId="{35E524B5-0955-49C0-9F00-1221B0629BA8}" destId="{55C1CD7D-B739-4BED-8B5C-7BF2A5CFEEA3}" srcOrd="6" destOrd="0" presId="urn:microsoft.com/office/officeart/2008/layout/LinedList"/>
    <dgm:cxn modelId="{CA82A1D6-2515-46BE-8D02-409887CF555A}" type="presParOf" srcId="{35E524B5-0955-49C0-9F00-1221B0629BA8}" destId="{00FFC21A-211A-446C-B672-56A36A5BB837}" srcOrd="7" destOrd="0" presId="urn:microsoft.com/office/officeart/2008/layout/LinedList"/>
    <dgm:cxn modelId="{F200223A-9DD6-4F1A-81BF-C3780610A2F6}" type="presParOf" srcId="{00FFC21A-211A-446C-B672-56A36A5BB837}" destId="{07483C4F-7C99-49F7-A801-CC81824FB122}" srcOrd="0" destOrd="0" presId="urn:microsoft.com/office/officeart/2008/layout/LinedList"/>
    <dgm:cxn modelId="{CC52B18B-2130-4FB7-A78F-1503A02E6D0E}" type="presParOf" srcId="{00FFC21A-211A-446C-B672-56A36A5BB837}" destId="{F067C8F6-1501-4EBC-AB9F-7160B808AE7B}" srcOrd="1" destOrd="0" presId="urn:microsoft.com/office/officeart/2008/layout/LinedList"/>
    <dgm:cxn modelId="{95AEBCBF-AFF1-4F2D-8834-D2663CE3B8C3}" type="presParOf" srcId="{35E524B5-0955-49C0-9F00-1221B0629BA8}" destId="{F7591ECF-FFF8-4298-B974-BF83B170FAA3}" srcOrd="8" destOrd="0" presId="urn:microsoft.com/office/officeart/2008/layout/LinedList"/>
    <dgm:cxn modelId="{B087758D-C17E-4099-B804-9CE9C38F5D05}" type="presParOf" srcId="{35E524B5-0955-49C0-9F00-1221B0629BA8}" destId="{1816B98D-2FF3-4747-A54E-C07746B17B97}" srcOrd="9" destOrd="0" presId="urn:microsoft.com/office/officeart/2008/layout/LinedList"/>
    <dgm:cxn modelId="{CA0474FB-B5AE-4E37-BB45-FD3A1F0DBC68}" type="presParOf" srcId="{1816B98D-2FF3-4747-A54E-C07746B17B97}" destId="{5DB9CF74-EEFD-43A4-82E2-12794B3656C7}" srcOrd="0" destOrd="0" presId="urn:microsoft.com/office/officeart/2008/layout/LinedList"/>
    <dgm:cxn modelId="{62EBA00B-B79B-4BDD-A499-D7D2FD054813}" type="presParOf" srcId="{1816B98D-2FF3-4747-A54E-C07746B17B97}" destId="{E69C086C-98FA-4DE7-9E35-C6A377416772}" srcOrd="1" destOrd="0" presId="urn:microsoft.com/office/officeart/2008/layout/LinedList"/>
    <dgm:cxn modelId="{E67FAA1A-541E-40C9-B098-A012056E62C5}" type="presParOf" srcId="{35E524B5-0955-49C0-9F00-1221B0629BA8}" destId="{1A090C1E-01C2-45F3-B3A8-473089AE3ABD}" srcOrd="10" destOrd="0" presId="urn:microsoft.com/office/officeart/2008/layout/LinedList"/>
    <dgm:cxn modelId="{B7588508-906D-4193-B112-EA7FB2F1F00F}" type="presParOf" srcId="{35E524B5-0955-49C0-9F00-1221B0629BA8}" destId="{482B51BC-1798-4111-9536-DBDE7A2CEBC7}" srcOrd="11" destOrd="0" presId="urn:microsoft.com/office/officeart/2008/layout/LinedList"/>
    <dgm:cxn modelId="{77D35A5B-9DA0-4F2B-ADA6-C8E0BF7AE63D}" type="presParOf" srcId="{482B51BC-1798-4111-9536-DBDE7A2CEBC7}" destId="{7706E97D-5EA4-4896-AAE2-D966D0FF7FB9}" srcOrd="0" destOrd="0" presId="urn:microsoft.com/office/officeart/2008/layout/LinedList"/>
    <dgm:cxn modelId="{7729E749-102B-49DF-81E2-DE3230AC23FF}" type="presParOf" srcId="{482B51BC-1798-4111-9536-DBDE7A2CEBC7}" destId="{C3EA0873-F4E6-42FE-8446-250F26DBE675}"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C772A4A-9B70-4C2F-AB61-A728FBA6C650}" type="doc">
      <dgm:prSet loTypeId="urn:microsoft.com/office/officeart/2005/8/layout/vList3" loCatId="list" qsTypeId="urn:microsoft.com/office/officeart/2005/8/quickstyle/3d4" qsCatId="3D" csTypeId="urn:microsoft.com/office/officeart/2005/8/colors/accent0_2" csCatId="mainScheme" phldr="1"/>
      <dgm:spPr/>
      <dgm:t>
        <a:bodyPr/>
        <a:lstStyle/>
        <a:p>
          <a:endParaRPr lang="en-US"/>
        </a:p>
      </dgm:t>
    </dgm:pt>
    <dgm:pt modelId="{62312DE9-AEC9-4112-BE7A-F2C849AD4FD3}">
      <dgm:prSet phldrT="[Text]" custT="1"/>
      <dgm:spPr/>
      <dgm:t>
        <a:bodyPr/>
        <a:lstStyle/>
        <a:p>
          <a:pPr algn="l"/>
          <a:r>
            <a:rPr lang="en-US" sz="1800" dirty="0"/>
            <a:t>https://www.linkedin.com/company/iqra-technology/</a:t>
          </a:r>
        </a:p>
      </dgm:t>
    </dgm:pt>
    <dgm:pt modelId="{80388CEF-C0EA-498B-A8E1-FDA2817DE829}" type="parTrans" cxnId="{76485DD0-6668-4508-A130-F9FFEA2E3D14}">
      <dgm:prSet/>
      <dgm:spPr/>
      <dgm:t>
        <a:bodyPr/>
        <a:lstStyle/>
        <a:p>
          <a:pPr algn="l"/>
          <a:endParaRPr lang="en-US" sz="1800"/>
        </a:p>
      </dgm:t>
    </dgm:pt>
    <dgm:pt modelId="{C0938E35-917A-4ED4-A486-9B686BE758BC}" type="sibTrans" cxnId="{76485DD0-6668-4508-A130-F9FFEA2E3D14}">
      <dgm:prSet/>
      <dgm:spPr/>
      <dgm:t>
        <a:bodyPr/>
        <a:lstStyle/>
        <a:p>
          <a:pPr algn="l"/>
          <a:endParaRPr lang="en-US" sz="1800"/>
        </a:p>
      </dgm:t>
    </dgm:pt>
    <dgm:pt modelId="{988FA8C1-B30F-4877-921C-E37D4DDB9FE4}">
      <dgm:prSet phldrT="[Text]" custT="1"/>
      <dgm:spPr/>
      <dgm:t>
        <a:bodyPr/>
        <a:lstStyle/>
        <a:p>
          <a:pPr algn="l"/>
          <a:r>
            <a:rPr lang="en-US" sz="1800" dirty="0"/>
            <a:t>https://www.instagram.com/iqra.technology/</a:t>
          </a:r>
        </a:p>
      </dgm:t>
    </dgm:pt>
    <dgm:pt modelId="{17CA01FD-4B58-4E86-A8BA-B74809FC9AAE}" type="parTrans" cxnId="{89923A24-F7FC-4A6B-8366-9E294318E4E3}">
      <dgm:prSet/>
      <dgm:spPr/>
      <dgm:t>
        <a:bodyPr/>
        <a:lstStyle/>
        <a:p>
          <a:pPr algn="l"/>
          <a:endParaRPr lang="en-US" sz="1800"/>
        </a:p>
      </dgm:t>
    </dgm:pt>
    <dgm:pt modelId="{3DF29120-6706-4693-8017-57D5C59646ED}" type="sibTrans" cxnId="{89923A24-F7FC-4A6B-8366-9E294318E4E3}">
      <dgm:prSet/>
      <dgm:spPr/>
      <dgm:t>
        <a:bodyPr/>
        <a:lstStyle/>
        <a:p>
          <a:pPr algn="l"/>
          <a:endParaRPr lang="en-US" sz="1800"/>
        </a:p>
      </dgm:t>
    </dgm:pt>
    <dgm:pt modelId="{5B35DFA0-F1FD-4F6E-95C2-E5C1B78A0E6A}">
      <dgm:prSet phldrT="[Text]" custT="1"/>
      <dgm:spPr/>
      <dgm:t>
        <a:bodyPr/>
        <a:lstStyle/>
        <a:p>
          <a:pPr algn="l"/>
          <a:r>
            <a:rPr lang="en-US" sz="1800" dirty="0"/>
            <a:t>https://twitter.com/technology_iqra</a:t>
          </a:r>
        </a:p>
      </dgm:t>
    </dgm:pt>
    <dgm:pt modelId="{A6CF063F-B313-4FFD-8B9C-0B0E6B9239BA}" type="parTrans" cxnId="{B0B986DE-83E0-4766-8C2B-788B4E4C8E5E}">
      <dgm:prSet/>
      <dgm:spPr/>
      <dgm:t>
        <a:bodyPr/>
        <a:lstStyle/>
        <a:p>
          <a:pPr algn="l"/>
          <a:endParaRPr lang="en-US" sz="1800"/>
        </a:p>
      </dgm:t>
    </dgm:pt>
    <dgm:pt modelId="{77FEB2DB-A319-40B7-BE49-C4A862D4E203}" type="sibTrans" cxnId="{B0B986DE-83E0-4766-8C2B-788B4E4C8E5E}">
      <dgm:prSet/>
      <dgm:spPr/>
      <dgm:t>
        <a:bodyPr/>
        <a:lstStyle/>
        <a:p>
          <a:pPr algn="l"/>
          <a:endParaRPr lang="en-US" sz="1800"/>
        </a:p>
      </dgm:t>
    </dgm:pt>
    <dgm:pt modelId="{56E0B3A8-924D-4053-AE6D-B7FF66E55CC7}">
      <dgm:prSet custT="1"/>
      <dgm:spPr/>
      <dgm:t>
        <a:bodyPr/>
        <a:lstStyle/>
        <a:p>
          <a:pPr algn="l"/>
          <a:r>
            <a:rPr lang="en-US" sz="1800" dirty="0"/>
            <a:t>https://www.facebook.com/iqratechnology/</a:t>
          </a:r>
        </a:p>
      </dgm:t>
    </dgm:pt>
    <dgm:pt modelId="{13F1F2EB-B0B5-416A-A8C9-AF6F0B8F1634}" type="parTrans" cxnId="{3470AFD7-3F3A-4168-8D6C-7F3E364F9835}">
      <dgm:prSet/>
      <dgm:spPr/>
      <dgm:t>
        <a:bodyPr/>
        <a:lstStyle/>
        <a:p>
          <a:pPr algn="l"/>
          <a:endParaRPr lang="en-US" sz="1800"/>
        </a:p>
      </dgm:t>
    </dgm:pt>
    <dgm:pt modelId="{6616F1FF-A289-44B4-943B-6B393E263074}" type="sibTrans" cxnId="{3470AFD7-3F3A-4168-8D6C-7F3E364F9835}">
      <dgm:prSet/>
      <dgm:spPr/>
      <dgm:t>
        <a:bodyPr/>
        <a:lstStyle/>
        <a:p>
          <a:pPr algn="l"/>
          <a:endParaRPr lang="en-US" sz="1800"/>
        </a:p>
      </dgm:t>
    </dgm:pt>
    <dgm:pt modelId="{86F14A20-BC0E-4EC8-A00C-BB61763069A9}">
      <dgm:prSet custT="1"/>
      <dgm:spPr/>
      <dgm:t>
        <a:bodyPr/>
        <a:lstStyle/>
        <a:p>
          <a:pPr algn="l"/>
          <a:r>
            <a:rPr lang="en-US" sz="1800" dirty="0"/>
            <a:t>https://www.pinterest.com/iqratechnology/</a:t>
          </a:r>
        </a:p>
      </dgm:t>
    </dgm:pt>
    <dgm:pt modelId="{B2968AB2-5434-4BAF-89C2-10C959DF43D5}" type="parTrans" cxnId="{B2F67572-C60C-40AB-B34B-6D36811FA0CF}">
      <dgm:prSet/>
      <dgm:spPr/>
      <dgm:t>
        <a:bodyPr/>
        <a:lstStyle/>
        <a:p>
          <a:pPr algn="l"/>
          <a:endParaRPr lang="en-US" sz="1800"/>
        </a:p>
      </dgm:t>
    </dgm:pt>
    <dgm:pt modelId="{B24FB74B-2624-46FA-9DC8-5D9E474AD705}" type="sibTrans" cxnId="{B2F67572-C60C-40AB-B34B-6D36811FA0CF}">
      <dgm:prSet/>
      <dgm:spPr/>
      <dgm:t>
        <a:bodyPr/>
        <a:lstStyle/>
        <a:p>
          <a:pPr algn="l"/>
          <a:endParaRPr lang="en-US" sz="1800"/>
        </a:p>
      </dgm:t>
    </dgm:pt>
    <dgm:pt modelId="{BC35281D-933A-4993-B5B4-8F72463A2892}">
      <dgm:prSet custT="1"/>
      <dgm:spPr/>
      <dgm:t>
        <a:bodyPr/>
        <a:lstStyle/>
        <a:p>
          <a:pPr algn="l"/>
          <a:r>
            <a:rPr lang="en-US" sz="1800" dirty="0"/>
            <a:t>https://www.youtube.com/channel/UCEtiVILXVLSG4QypzlSjMtw</a:t>
          </a:r>
        </a:p>
      </dgm:t>
    </dgm:pt>
    <dgm:pt modelId="{4E1FD527-FDF8-492B-AEE1-B39B9C34F56E}" type="parTrans" cxnId="{B59F2861-FB9E-4088-93A1-405270D4502E}">
      <dgm:prSet/>
      <dgm:spPr/>
      <dgm:t>
        <a:bodyPr/>
        <a:lstStyle/>
        <a:p>
          <a:pPr algn="l"/>
          <a:endParaRPr lang="en-US" sz="1800"/>
        </a:p>
      </dgm:t>
    </dgm:pt>
    <dgm:pt modelId="{4F86690F-AED4-4B21-A330-B49231A199A7}" type="sibTrans" cxnId="{B59F2861-FB9E-4088-93A1-405270D4502E}">
      <dgm:prSet/>
      <dgm:spPr/>
      <dgm:t>
        <a:bodyPr/>
        <a:lstStyle/>
        <a:p>
          <a:pPr algn="l"/>
          <a:endParaRPr lang="en-US" sz="1800"/>
        </a:p>
      </dgm:t>
    </dgm:pt>
    <dgm:pt modelId="{5B0DEA68-3464-4228-A77A-5BF763FB954F}" type="pres">
      <dgm:prSet presAssocID="{AC772A4A-9B70-4C2F-AB61-A728FBA6C650}" presName="linearFlow" presStyleCnt="0">
        <dgm:presLayoutVars>
          <dgm:dir/>
          <dgm:resizeHandles val="exact"/>
        </dgm:presLayoutVars>
      </dgm:prSet>
      <dgm:spPr/>
    </dgm:pt>
    <dgm:pt modelId="{61C90107-28F8-4B95-99BA-4BCF05EFEF9A}" type="pres">
      <dgm:prSet presAssocID="{62312DE9-AEC9-4112-BE7A-F2C849AD4FD3}" presName="composite" presStyleCnt="0"/>
      <dgm:spPr/>
    </dgm:pt>
    <dgm:pt modelId="{C9F1731F-ABB0-4891-8D38-631F9AB69DDA}" type="pres">
      <dgm:prSet presAssocID="{62312DE9-AEC9-4112-BE7A-F2C849AD4FD3}" presName="imgShp" presStyleLbl="fgImgPlace1" presStyleIdx="0" presStyleCnt="6" custScaleX="105737" custScaleY="99916"/>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F9D944E1-5522-48B8-841E-442AE3B1F379}" type="pres">
      <dgm:prSet presAssocID="{62312DE9-AEC9-4112-BE7A-F2C849AD4FD3}" presName="txShp" presStyleLbl="node1" presStyleIdx="0" presStyleCnt="6" custLinFactNeighborX="-206" custLinFactNeighborY="-138">
        <dgm:presLayoutVars>
          <dgm:bulletEnabled val="1"/>
        </dgm:presLayoutVars>
      </dgm:prSet>
      <dgm:spPr/>
    </dgm:pt>
    <dgm:pt modelId="{AC9BBC58-7B5C-410B-9194-C3F33D2AF971}" type="pres">
      <dgm:prSet presAssocID="{C0938E35-917A-4ED4-A486-9B686BE758BC}" presName="spacing" presStyleCnt="0"/>
      <dgm:spPr/>
    </dgm:pt>
    <dgm:pt modelId="{915B5893-B3D4-4DAC-83FC-2A7CFC312FBF}" type="pres">
      <dgm:prSet presAssocID="{56E0B3A8-924D-4053-AE6D-B7FF66E55CC7}" presName="composite" presStyleCnt="0"/>
      <dgm:spPr/>
    </dgm:pt>
    <dgm:pt modelId="{6F0792EC-EAE9-4A00-AE56-E92BAC89B290}" type="pres">
      <dgm:prSet presAssocID="{56E0B3A8-924D-4053-AE6D-B7FF66E55CC7}" presName="imgShp" presStyleLbl="fgImgPlace1" presStyleIdx="1" presStyleCnt="6"/>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17CD88B5-A46F-4987-9685-EF7E077B84C8}" type="pres">
      <dgm:prSet presAssocID="{56E0B3A8-924D-4053-AE6D-B7FF66E55CC7}" presName="txShp" presStyleLbl="node1" presStyleIdx="1" presStyleCnt="6">
        <dgm:presLayoutVars>
          <dgm:bulletEnabled val="1"/>
        </dgm:presLayoutVars>
      </dgm:prSet>
      <dgm:spPr/>
    </dgm:pt>
    <dgm:pt modelId="{1B1E528D-071F-4CA2-9BF4-E19141B56FDB}" type="pres">
      <dgm:prSet presAssocID="{6616F1FF-A289-44B4-943B-6B393E263074}" presName="spacing" presStyleCnt="0"/>
      <dgm:spPr/>
    </dgm:pt>
    <dgm:pt modelId="{D315AF77-32A7-482E-9C1E-B291A9AC20BF}" type="pres">
      <dgm:prSet presAssocID="{988FA8C1-B30F-4877-921C-E37D4DDB9FE4}" presName="composite" presStyleCnt="0"/>
      <dgm:spPr/>
    </dgm:pt>
    <dgm:pt modelId="{89157013-B958-41B9-8895-B33DA719C4EC}" type="pres">
      <dgm:prSet presAssocID="{988FA8C1-B30F-4877-921C-E37D4DDB9FE4}" presName="imgShp" presStyleLbl="fgImgPlace1" presStyleIdx="2" presStyleCnt="6"/>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 modelId="{17D1D966-880A-4185-A9AF-39240034FB78}" type="pres">
      <dgm:prSet presAssocID="{988FA8C1-B30F-4877-921C-E37D4DDB9FE4}" presName="txShp" presStyleLbl="node1" presStyleIdx="2" presStyleCnt="6">
        <dgm:presLayoutVars>
          <dgm:bulletEnabled val="1"/>
        </dgm:presLayoutVars>
      </dgm:prSet>
      <dgm:spPr/>
    </dgm:pt>
    <dgm:pt modelId="{BDCE8361-A5A9-4C21-B1EB-49A74C025E82}" type="pres">
      <dgm:prSet presAssocID="{3DF29120-6706-4693-8017-57D5C59646ED}" presName="spacing" presStyleCnt="0"/>
      <dgm:spPr/>
    </dgm:pt>
    <dgm:pt modelId="{EA2A5C5F-EC34-47A2-ADD5-20D419EFDD31}" type="pres">
      <dgm:prSet presAssocID="{5B35DFA0-F1FD-4F6E-95C2-E5C1B78A0E6A}" presName="composite" presStyleCnt="0"/>
      <dgm:spPr/>
    </dgm:pt>
    <dgm:pt modelId="{BCA814CE-AECB-40E0-8AB1-8577761092F2}" type="pres">
      <dgm:prSet presAssocID="{5B35DFA0-F1FD-4F6E-95C2-E5C1B78A0E6A}" presName="imgShp" presStyleLbl="fgImgPlace1" presStyleIdx="3" presStyleCnt="6"/>
      <dgm:spPr>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dgm:spPr>
    </dgm:pt>
    <dgm:pt modelId="{8027EB8E-BC73-41C7-99D8-3794D5780C8F}" type="pres">
      <dgm:prSet presAssocID="{5B35DFA0-F1FD-4F6E-95C2-E5C1B78A0E6A}" presName="txShp" presStyleLbl="node1" presStyleIdx="3" presStyleCnt="6">
        <dgm:presLayoutVars>
          <dgm:bulletEnabled val="1"/>
        </dgm:presLayoutVars>
      </dgm:prSet>
      <dgm:spPr/>
    </dgm:pt>
    <dgm:pt modelId="{1A0DA518-18D3-469C-83A6-986F91B49147}" type="pres">
      <dgm:prSet presAssocID="{77FEB2DB-A319-40B7-BE49-C4A862D4E203}" presName="spacing" presStyleCnt="0"/>
      <dgm:spPr/>
    </dgm:pt>
    <dgm:pt modelId="{60A61126-08C3-4BBA-9EAF-D39D7C36E974}" type="pres">
      <dgm:prSet presAssocID="{86F14A20-BC0E-4EC8-A00C-BB61763069A9}" presName="composite" presStyleCnt="0"/>
      <dgm:spPr/>
    </dgm:pt>
    <dgm:pt modelId="{33CF4319-BC62-40ED-B634-2B67ED1AF35A}" type="pres">
      <dgm:prSet presAssocID="{86F14A20-BC0E-4EC8-A00C-BB61763069A9}" presName="imgShp" presStyleLbl="fgImgPlace1" presStyleIdx="4" presStyleCnt="6" custScaleX="140236" custScaleY="134378"/>
      <dgm:spPr>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dgm:spPr>
    </dgm:pt>
    <dgm:pt modelId="{83F5AD9C-1D60-4912-AFB6-60B62771F415}" type="pres">
      <dgm:prSet presAssocID="{86F14A20-BC0E-4EC8-A00C-BB61763069A9}" presName="txShp" presStyleLbl="node1" presStyleIdx="4" presStyleCnt="6">
        <dgm:presLayoutVars>
          <dgm:bulletEnabled val="1"/>
        </dgm:presLayoutVars>
      </dgm:prSet>
      <dgm:spPr/>
    </dgm:pt>
    <dgm:pt modelId="{76F120F4-AAB3-41B9-8118-355EE913346D}" type="pres">
      <dgm:prSet presAssocID="{B24FB74B-2624-46FA-9DC8-5D9E474AD705}" presName="spacing" presStyleCnt="0"/>
      <dgm:spPr/>
    </dgm:pt>
    <dgm:pt modelId="{03E4E660-2DA9-449D-B0CA-F8A9D5043BC3}" type="pres">
      <dgm:prSet presAssocID="{BC35281D-933A-4993-B5B4-8F72463A2892}" presName="composite" presStyleCnt="0"/>
      <dgm:spPr/>
    </dgm:pt>
    <dgm:pt modelId="{4C407023-4230-4732-8CEB-F28C5718F5A4}" type="pres">
      <dgm:prSet presAssocID="{BC35281D-933A-4993-B5B4-8F72463A2892}" presName="imgShp" presStyleLbl="fgImgPlace1" presStyleIdx="5" presStyleCnt="6"/>
      <dgm:spPr>
        <a:blipFill>
          <a:blip xmlns:r="http://schemas.openxmlformats.org/officeDocument/2006/relationships" r:embed="rId6">
            <a:extLst>
              <a:ext uri="{28A0092B-C50C-407E-A947-70E740481C1C}">
                <a14:useLocalDpi xmlns:a14="http://schemas.microsoft.com/office/drawing/2010/main" val="0"/>
              </a:ext>
            </a:extLst>
          </a:blip>
          <a:srcRect/>
          <a:stretch>
            <a:fillRect/>
          </a:stretch>
        </a:blipFill>
      </dgm:spPr>
    </dgm:pt>
    <dgm:pt modelId="{28E4BC44-967A-4BFF-B39C-C98BB6BF16A6}" type="pres">
      <dgm:prSet presAssocID="{BC35281D-933A-4993-B5B4-8F72463A2892}" presName="txShp" presStyleLbl="node1" presStyleIdx="5" presStyleCnt="6">
        <dgm:presLayoutVars>
          <dgm:bulletEnabled val="1"/>
        </dgm:presLayoutVars>
      </dgm:prSet>
      <dgm:spPr/>
    </dgm:pt>
  </dgm:ptLst>
  <dgm:cxnLst>
    <dgm:cxn modelId="{3BFE4F17-2A4D-4A26-809C-5777D0B35231}" type="presOf" srcId="{56E0B3A8-924D-4053-AE6D-B7FF66E55CC7}" destId="{17CD88B5-A46F-4987-9685-EF7E077B84C8}" srcOrd="0" destOrd="0" presId="urn:microsoft.com/office/officeart/2005/8/layout/vList3"/>
    <dgm:cxn modelId="{24238921-4484-4ADD-A94C-22BA03F7B254}" type="presOf" srcId="{BC35281D-933A-4993-B5B4-8F72463A2892}" destId="{28E4BC44-967A-4BFF-B39C-C98BB6BF16A6}" srcOrd="0" destOrd="0" presId="urn:microsoft.com/office/officeart/2005/8/layout/vList3"/>
    <dgm:cxn modelId="{89923A24-F7FC-4A6B-8366-9E294318E4E3}" srcId="{AC772A4A-9B70-4C2F-AB61-A728FBA6C650}" destId="{988FA8C1-B30F-4877-921C-E37D4DDB9FE4}" srcOrd="2" destOrd="0" parTransId="{17CA01FD-4B58-4E86-A8BA-B74809FC9AAE}" sibTransId="{3DF29120-6706-4693-8017-57D5C59646ED}"/>
    <dgm:cxn modelId="{B59F2861-FB9E-4088-93A1-405270D4502E}" srcId="{AC772A4A-9B70-4C2F-AB61-A728FBA6C650}" destId="{BC35281D-933A-4993-B5B4-8F72463A2892}" srcOrd="5" destOrd="0" parTransId="{4E1FD527-FDF8-492B-AEE1-B39B9C34F56E}" sibTransId="{4F86690F-AED4-4B21-A330-B49231A199A7}"/>
    <dgm:cxn modelId="{5267806A-897F-47E7-B396-66D61C37E814}" type="presOf" srcId="{AC772A4A-9B70-4C2F-AB61-A728FBA6C650}" destId="{5B0DEA68-3464-4228-A77A-5BF763FB954F}" srcOrd="0" destOrd="0" presId="urn:microsoft.com/office/officeart/2005/8/layout/vList3"/>
    <dgm:cxn modelId="{B2F67572-C60C-40AB-B34B-6D36811FA0CF}" srcId="{AC772A4A-9B70-4C2F-AB61-A728FBA6C650}" destId="{86F14A20-BC0E-4EC8-A00C-BB61763069A9}" srcOrd="4" destOrd="0" parTransId="{B2968AB2-5434-4BAF-89C2-10C959DF43D5}" sibTransId="{B24FB74B-2624-46FA-9DC8-5D9E474AD705}"/>
    <dgm:cxn modelId="{9EF72A76-C2F6-40BB-9D01-ECB9CA965B14}" type="presOf" srcId="{62312DE9-AEC9-4112-BE7A-F2C849AD4FD3}" destId="{F9D944E1-5522-48B8-841E-442AE3B1F379}" srcOrd="0" destOrd="0" presId="urn:microsoft.com/office/officeart/2005/8/layout/vList3"/>
    <dgm:cxn modelId="{24479D93-00C8-42C7-BF9A-2024ED32C74C}" type="presOf" srcId="{988FA8C1-B30F-4877-921C-E37D4DDB9FE4}" destId="{17D1D966-880A-4185-A9AF-39240034FB78}" srcOrd="0" destOrd="0" presId="urn:microsoft.com/office/officeart/2005/8/layout/vList3"/>
    <dgm:cxn modelId="{A27C0D9E-482A-4925-8C18-E3D2B91330F4}" type="presOf" srcId="{5B35DFA0-F1FD-4F6E-95C2-E5C1B78A0E6A}" destId="{8027EB8E-BC73-41C7-99D8-3794D5780C8F}" srcOrd="0" destOrd="0" presId="urn:microsoft.com/office/officeart/2005/8/layout/vList3"/>
    <dgm:cxn modelId="{76485DD0-6668-4508-A130-F9FFEA2E3D14}" srcId="{AC772A4A-9B70-4C2F-AB61-A728FBA6C650}" destId="{62312DE9-AEC9-4112-BE7A-F2C849AD4FD3}" srcOrd="0" destOrd="0" parTransId="{80388CEF-C0EA-498B-A8E1-FDA2817DE829}" sibTransId="{C0938E35-917A-4ED4-A486-9B686BE758BC}"/>
    <dgm:cxn modelId="{3470AFD7-3F3A-4168-8D6C-7F3E364F9835}" srcId="{AC772A4A-9B70-4C2F-AB61-A728FBA6C650}" destId="{56E0B3A8-924D-4053-AE6D-B7FF66E55CC7}" srcOrd="1" destOrd="0" parTransId="{13F1F2EB-B0B5-416A-A8C9-AF6F0B8F1634}" sibTransId="{6616F1FF-A289-44B4-943B-6B393E263074}"/>
    <dgm:cxn modelId="{B0B986DE-83E0-4766-8C2B-788B4E4C8E5E}" srcId="{AC772A4A-9B70-4C2F-AB61-A728FBA6C650}" destId="{5B35DFA0-F1FD-4F6E-95C2-E5C1B78A0E6A}" srcOrd="3" destOrd="0" parTransId="{A6CF063F-B313-4FFD-8B9C-0B0E6B9239BA}" sibTransId="{77FEB2DB-A319-40B7-BE49-C4A862D4E203}"/>
    <dgm:cxn modelId="{0366E4F2-B3AD-4C6C-B91D-6320FF41ED42}" type="presOf" srcId="{86F14A20-BC0E-4EC8-A00C-BB61763069A9}" destId="{83F5AD9C-1D60-4912-AFB6-60B62771F415}" srcOrd="0" destOrd="0" presId="urn:microsoft.com/office/officeart/2005/8/layout/vList3"/>
    <dgm:cxn modelId="{E0612ADC-BA32-4B67-861C-DFD27D1A6656}" type="presParOf" srcId="{5B0DEA68-3464-4228-A77A-5BF763FB954F}" destId="{61C90107-28F8-4B95-99BA-4BCF05EFEF9A}" srcOrd="0" destOrd="0" presId="urn:microsoft.com/office/officeart/2005/8/layout/vList3"/>
    <dgm:cxn modelId="{93C86CB9-F391-4EC1-9263-8254D7010397}" type="presParOf" srcId="{61C90107-28F8-4B95-99BA-4BCF05EFEF9A}" destId="{C9F1731F-ABB0-4891-8D38-631F9AB69DDA}" srcOrd="0" destOrd="0" presId="urn:microsoft.com/office/officeart/2005/8/layout/vList3"/>
    <dgm:cxn modelId="{41B828B0-B95F-4B00-ADE4-F89DFB6FB63C}" type="presParOf" srcId="{61C90107-28F8-4B95-99BA-4BCF05EFEF9A}" destId="{F9D944E1-5522-48B8-841E-442AE3B1F379}" srcOrd="1" destOrd="0" presId="urn:microsoft.com/office/officeart/2005/8/layout/vList3"/>
    <dgm:cxn modelId="{161C6D50-35D2-4233-B251-81C38044C09C}" type="presParOf" srcId="{5B0DEA68-3464-4228-A77A-5BF763FB954F}" destId="{AC9BBC58-7B5C-410B-9194-C3F33D2AF971}" srcOrd="1" destOrd="0" presId="urn:microsoft.com/office/officeart/2005/8/layout/vList3"/>
    <dgm:cxn modelId="{404AC6F5-D799-43E1-81DD-DED18A6CB3BB}" type="presParOf" srcId="{5B0DEA68-3464-4228-A77A-5BF763FB954F}" destId="{915B5893-B3D4-4DAC-83FC-2A7CFC312FBF}" srcOrd="2" destOrd="0" presId="urn:microsoft.com/office/officeart/2005/8/layout/vList3"/>
    <dgm:cxn modelId="{7C5D6428-C862-4228-ADD4-4C945F31004A}" type="presParOf" srcId="{915B5893-B3D4-4DAC-83FC-2A7CFC312FBF}" destId="{6F0792EC-EAE9-4A00-AE56-E92BAC89B290}" srcOrd="0" destOrd="0" presId="urn:microsoft.com/office/officeart/2005/8/layout/vList3"/>
    <dgm:cxn modelId="{2CA252BD-3507-49CB-A75A-C0D0BD657A68}" type="presParOf" srcId="{915B5893-B3D4-4DAC-83FC-2A7CFC312FBF}" destId="{17CD88B5-A46F-4987-9685-EF7E077B84C8}" srcOrd="1" destOrd="0" presId="urn:microsoft.com/office/officeart/2005/8/layout/vList3"/>
    <dgm:cxn modelId="{E0853355-AF26-41BA-B898-74AD52827FFD}" type="presParOf" srcId="{5B0DEA68-3464-4228-A77A-5BF763FB954F}" destId="{1B1E528D-071F-4CA2-9BF4-E19141B56FDB}" srcOrd="3" destOrd="0" presId="urn:microsoft.com/office/officeart/2005/8/layout/vList3"/>
    <dgm:cxn modelId="{A97513DA-DB31-493D-93F0-C1A9FB927788}" type="presParOf" srcId="{5B0DEA68-3464-4228-A77A-5BF763FB954F}" destId="{D315AF77-32A7-482E-9C1E-B291A9AC20BF}" srcOrd="4" destOrd="0" presId="urn:microsoft.com/office/officeart/2005/8/layout/vList3"/>
    <dgm:cxn modelId="{A4990F63-B12F-4DCC-9E9A-AC92AF6562CF}" type="presParOf" srcId="{D315AF77-32A7-482E-9C1E-B291A9AC20BF}" destId="{89157013-B958-41B9-8895-B33DA719C4EC}" srcOrd="0" destOrd="0" presId="urn:microsoft.com/office/officeart/2005/8/layout/vList3"/>
    <dgm:cxn modelId="{97BA49E9-CE7D-47E1-A1A5-2B01D8110110}" type="presParOf" srcId="{D315AF77-32A7-482E-9C1E-B291A9AC20BF}" destId="{17D1D966-880A-4185-A9AF-39240034FB78}" srcOrd="1" destOrd="0" presId="urn:microsoft.com/office/officeart/2005/8/layout/vList3"/>
    <dgm:cxn modelId="{FFC937D6-BCFC-42E2-99D3-311280B1B8B4}" type="presParOf" srcId="{5B0DEA68-3464-4228-A77A-5BF763FB954F}" destId="{BDCE8361-A5A9-4C21-B1EB-49A74C025E82}" srcOrd="5" destOrd="0" presId="urn:microsoft.com/office/officeart/2005/8/layout/vList3"/>
    <dgm:cxn modelId="{B4D04432-1B08-4621-93B2-2431F7323486}" type="presParOf" srcId="{5B0DEA68-3464-4228-A77A-5BF763FB954F}" destId="{EA2A5C5F-EC34-47A2-ADD5-20D419EFDD31}" srcOrd="6" destOrd="0" presId="urn:microsoft.com/office/officeart/2005/8/layout/vList3"/>
    <dgm:cxn modelId="{4E33C139-BE60-4F78-B681-D920FA24DD7F}" type="presParOf" srcId="{EA2A5C5F-EC34-47A2-ADD5-20D419EFDD31}" destId="{BCA814CE-AECB-40E0-8AB1-8577761092F2}" srcOrd="0" destOrd="0" presId="urn:microsoft.com/office/officeart/2005/8/layout/vList3"/>
    <dgm:cxn modelId="{FC96E6F2-8841-42AA-B477-86BAB83DF93F}" type="presParOf" srcId="{EA2A5C5F-EC34-47A2-ADD5-20D419EFDD31}" destId="{8027EB8E-BC73-41C7-99D8-3794D5780C8F}" srcOrd="1" destOrd="0" presId="urn:microsoft.com/office/officeart/2005/8/layout/vList3"/>
    <dgm:cxn modelId="{659BA343-763B-4844-973F-6E63E7CC19DB}" type="presParOf" srcId="{5B0DEA68-3464-4228-A77A-5BF763FB954F}" destId="{1A0DA518-18D3-469C-83A6-986F91B49147}" srcOrd="7" destOrd="0" presId="urn:microsoft.com/office/officeart/2005/8/layout/vList3"/>
    <dgm:cxn modelId="{6620BEDA-EE3E-4B96-A93F-6FDC3DA471AC}" type="presParOf" srcId="{5B0DEA68-3464-4228-A77A-5BF763FB954F}" destId="{60A61126-08C3-4BBA-9EAF-D39D7C36E974}" srcOrd="8" destOrd="0" presId="urn:microsoft.com/office/officeart/2005/8/layout/vList3"/>
    <dgm:cxn modelId="{9FD834A4-68F3-415D-B17E-D0837713900E}" type="presParOf" srcId="{60A61126-08C3-4BBA-9EAF-D39D7C36E974}" destId="{33CF4319-BC62-40ED-B634-2B67ED1AF35A}" srcOrd="0" destOrd="0" presId="urn:microsoft.com/office/officeart/2005/8/layout/vList3"/>
    <dgm:cxn modelId="{C4E64788-8177-4587-A30D-A0249DC5CEFD}" type="presParOf" srcId="{60A61126-08C3-4BBA-9EAF-D39D7C36E974}" destId="{83F5AD9C-1D60-4912-AFB6-60B62771F415}" srcOrd="1" destOrd="0" presId="urn:microsoft.com/office/officeart/2005/8/layout/vList3"/>
    <dgm:cxn modelId="{14603919-69E2-4FA2-B5BC-1582DA930C10}" type="presParOf" srcId="{5B0DEA68-3464-4228-A77A-5BF763FB954F}" destId="{76F120F4-AAB3-41B9-8118-355EE913346D}" srcOrd="9" destOrd="0" presId="urn:microsoft.com/office/officeart/2005/8/layout/vList3"/>
    <dgm:cxn modelId="{E6518E55-EE69-4891-A794-2907A4342CB5}" type="presParOf" srcId="{5B0DEA68-3464-4228-A77A-5BF763FB954F}" destId="{03E4E660-2DA9-449D-B0CA-F8A9D5043BC3}" srcOrd="10" destOrd="0" presId="urn:microsoft.com/office/officeart/2005/8/layout/vList3"/>
    <dgm:cxn modelId="{302CB7AD-7E5D-44D9-936A-1DE41914A3FA}" type="presParOf" srcId="{03E4E660-2DA9-449D-B0CA-F8A9D5043BC3}" destId="{4C407023-4230-4732-8CEB-F28C5718F5A4}" srcOrd="0" destOrd="0" presId="urn:microsoft.com/office/officeart/2005/8/layout/vList3"/>
    <dgm:cxn modelId="{61FE67E0-E3F4-4719-89DE-6818F34FB55E}" type="presParOf" srcId="{03E4E660-2DA9-449D-B0CA-F8A9D5043BC3}" destId="{28E4BC44-967A-4BFF-B39C-C98BB6BF16A6}"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57A390-F34F-4AE5-AEC6-6535436958E4}">
      <dsp:nvSpPr>
        <dsp:cNvPr id="0" name=""/>
        <dsp:cNvSpPr/>
      </dsp:nvSpPr>
      <dsp:spPr>
        <a:xfrm>
          <a:off x="0" y="1890"/>
          <a:ext cx="5259327" cy="95811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349781A-5321-4DF2-8472-DF5B9ECEDB14}">
      <dsp:nvSpPr>
        <dsp:cNvPr id="0" name=""/>
        <dsp:cNvSpPr/>
      </dsp:nvSpPr>
      <dsp:spPr>
        <a:xfrm>
          <a:off x="289830" y="217466"/>
          <a:ext cx="526963" cy="52696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1060151-5004-44B8-9E7B-49AB39EBA177}">
      <dsp:nvSpPr>
        <dsp:cNvPr id="0" name=""/>
        <dsp:cNvSpPr/>
      </dsp:nvSpPr>
      <dsp:spPr>
        <a:xfrm>
          <a:off x="1106624" y="1890"/>
          <a:ext cx="4152702" cy="9581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401" tIns="101401" rIns="101401" bIns="101401" numCol="1" spcCol="1270" anchor="ctr" anchorCtr="0">
          <a:noAutofit/>
        </a:bodyPr>
        <a:lstStyle/>
        <a:p>
          <a:pPr marL="0" lvl="0" indent="0" algn="l" defTabSz="711200">
            <a:lnSpc>
              <a:spcPct val="100000"/>
            </a:lnSpc>
            <a:spcBef>
              <a:spcPct val="0"/>
            </a:spcBef>
            <a:spcAft>
              <a:spcPct val="35000"/>
            </a:spcAft>
            <a:buNone/>
          </a:pPr>
          <a:r>
            <a:rPr lang="en-US" sz="1600" b="0" i="0" u="none" strike="noStrike" kern="1200" cap="none" dirty="0">
              <a:latin typeface="Calibri"/>
              <a:ea typeface="Calibri"/>
              <a:cs typeface="Calibri"/>
              <a:sym typeface="Calibri"/>
            </a:rPr>
            <a:t>Experience staff are assigned as trainer. Foundation training is provided through online training  sessions and videos. </a:t>
          </a:r>
          <a:endParaRPr lang="en-US" sz="1600" kern="1200" dirty="0"/>
        </a:p>
      </dsp:txBody>
      <dsp:txXfrm>
        <a:off x="1106624" y="1890"/>
        <a:ext cx="4152702" cy="958116"/>
      </dsp:txXfrm>
    </dsp:sp>
    <dsp:sp modelId="{B9AE02D5-1A94-46B1-B0EC-F124E281F22D}">
      <dsp:nvSpPr>
        <dsp:cNvPr id="0" name=""/>
        <dsp:cNvSpPr/>
      </dsp:nvSpPr>
      <dsp:spPr>
        <a:xfrm>
          <a:off x="0" y="1199535"/>
          <a:ext cx="5259327" cy="95811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D2F381A-5E75-4A26-B28E-9AC0E55271DE}">
      <dsp:nvSpPr>
        <dsp:cNvPr id="0" name=""/>
        <dsp:cNvSpPr/>
      </dsp:nvSpPr>
      <dsp:spPr>
        <a:xfrm>
          <a:off x="289830" y="1415111"/>
          <a:ext cx="526963" cy="52696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EF36CCF-5286-4F93-A45D-66ADFA33EADF}">
      <dsp:nvSpPr>
        <dsp:cNvPr id="0" name=""/>
        <dsp:cNvSpPr/>
      </dsp:nvSpPr>
      <dsp:spPr>
        <a:xfrm>
          <a:off x="1106624" y="1199535"/>
          <a:ext cx="4152702" cy="9581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401" tIns="101401" rIns="101401" bIns="101401" numCol="1" spcCol="1270" anchor="ctr" anchorCtr="0">
          <a:noAutofit/>
        </a:bodyPr>
        <a:lstStyle/>
        <a:p>
          <a:pPr marL="0" lvl="0" indent="0" algn="l" defTabSz="711200">
            <a:lnSpc>
              <a:spcPct val="100000"/>
            </a:lnSpc>
            <a:spcBef>
              <a:spcPct val="0"/>
            </a:spcBef>
            <a:spcAft>
              <a:spcPct val="35000"/>
            </a:spcAft>
            <a:buNone/>
          </a:pPr>
          <a:r>
            <a:rPr lang="en-US" sz="1600" b="0" i="0" u="none" strike="noStrike" kern="1200" cap="none" dirty="0">
              <a:latin typeface="Calibri"/>
              <a:ea typeface="Calibri"/>
              <a:cs typeface="Calibri"/>
              <a:sym typeface="Calibri"/>
            </a:rPr>
            <a:t>Practice example and case scenarios  are provided for practice. </a:t>
          </a:r>
          <a:endParaRPr lang="en-US" sz="1600" kern="1200" dirty="0"/>
        </a:p>
      </dsp:txBody>
      <dsp:txXfrm>
        <a:off x="1106624" y="1199535"/>
        <a:ext cx="4152702" cy="958116"/>
      </dsp:txXfrm>
    </dsp:sp>
    <dsp:sp modelId="{F76FA01E-CC3E-4EDB-A1F2-C156A9A64C09}">
      <dsp:nvSpPr>
        <dsp:cNvPr id="0" name=""/>
        <dsp:cNvSpPr/>
      </dsp:nvSpPr>
      <dsp:spPr>
        <a:xfrm>
          <a:off x="0" y="2397180"/>
          <a:ext cx="5259327" cy="95811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911E5E7-3DB2-47AA-A9D0-D5636B592110}">
      <dsp:nvSpPr>
        <dsp:cNvPr id="0" name=""/>
        <dsp:cNvSpPr/>
      </dsp:nvSpPr>
      <dsp:spPr>
        <a:xfrm>
          <a:off x="289830" y="2612756"/>
          <a:ext cx="526963" cy="52696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DD91E59-2F51-4FA0-8AE6-08C7E1853C96}">
      <dsp:nvSpPr>
        <dsp:cNvPr id="0" name=""/>
        <dsp:cNvSpPr/>
      </dsp:nvSpPr>
      <dsp:spPr>
        <a:xfrm>
          <a:off x="1106624" y="2397180"/>
          <a:ext cx="4152702" cy="9581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401" tIns="101401" rIns="101401" bIns="101401" numCol="1" spcCol="1270" anchor="ctr" anchorCtr="0">
          <a:noAutofit/>
        </a:bodyPr>
        <a:lstStyle/>
        <a:p>
          <a:pPr marL="0" lvl="0" indent="0" algn="l" defTabSz="711200">
            <a:lnSpc>
              <a:spcPct val="100000"/>
            </a:lnSpc>
            <a:spcBef>
              <a:spcPct val="0"/>
            </a:spcBef>
            <a:spcAft>
              <a:spcPct val="35000"/>
            </a:spcAft>
            <a:buNone/>
          </a:pPr>
          <a:r>
            <a:rPr lang="en-US" sz="1600" b="0" i="0" u="none" strike="noStrike" kern="1200" cap="none" dirty="0">
              <a:latin typeface="Calibri"/>
              <a:ea typeface="Calibri"/>
              <a:cs typeface="Calibri"/>
              <a:sym typeface="Calibri"/>
            </a:rPr>
            <a:t>Real life projects , cases studies and issues are provided to build and test students.</a:t>
          </a:r>
          <a:endParaRPr lang="en-US" sz="1600" kern="1200" dirty="0"/>
        </a:p>
      </dsp:txBody>
      <dsp:txXfrm>
        <a:off x="1106624" y="2397180"/>
        <a:ext cx="4152702" cy="958116"/>
      </dsp:txXfrm>
    </dsp:sp>
    <dsp:sp modelId="{9F5167A2-F465-428D-937F-F92F9FE22607}">
      <dsp:nvSpPr>
        <dsp:cNvPr id="0" name=""/>
        <dsp:cNvSpPr/>
      </dsp:nvSpPr>
      <dsp:spPr>
        <a:xfrm>
          <a:off x="0" y="3596715"/>
          <a:ext cx="5259327" cy="95811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E2EE73-ACAB-47AE-9838-744F5381FA13}">
      <dsp:nvSpPr>
        <dsp:cNvPr id="0" name=""/>
        <dsp:cNvSpPr/>
      </dsp:nvSpPr>
      <dsp:spPr>
        <a:xfrm>
          <a:off x="289830" y="3810401"/>
          <a:ext cx="526963" cy="52696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6CB5AE7-0974-4896-BF7D-4B8EAF461101}">
      <dsp:nvSpPr>
        <dsp:cNvPr id="0" name=""/>
        <dsp:cNvSpPr/>
      </dsp:nvSpPr>
      <dsp:spPr>
        <a:xfrm>
          <a:off x="1106624" y="3594825"/>
          <a:ext cx="4152702" cy="9581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401" tIns="101401" rIns="101401" bIns="101401" numCol="1" spcCol="1270" anchor="ctr" anchorCtr="0">
          <a:noAutofit/>
        </a:bodyPr>
        <a:lstStyle/>
        <a:p>
          <a:pPr marL="0" lvl="0" indent="0" algn="l" defTabSz="711200">
            <a:lnSpc>
              <a:spcPct val="100000"/>
            </a:lnSpc>
            <a:spcBef>
              <a:spcPct val="0"/>
            </a:spcBef>
            <a:spcAft>
              <a:spcPct val="35000"/>
            </a:spcAft>
            <a:buNone/>
          </a:pPr>
          <a:r>
            <a:rPr lang="en-US" sz="1600" b="0" i="0" u="none" strike="noStrike" kern="1200" cap="none" dirty="0">
              <a:latin typeface="Calibri"/>
              <a:ea typeface="Calibri"/>
              <a:cs typeface="Calibri"/>
              <a:sym typeface="Calibri"/>
            </a:rPr>
            <a:t>Work  on International production projects. </a:t>
          </a:r>
          <a:endParaRPr lang="en-US" sz="1600" kern="1200" dirty="0"/>
        </a:p>
      </dsp:txBody>
      <dsp:txXfrm>
        <a:off x="1106624" y="3594825"/>
        <a:ext cx="4152702" cy="9581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EDBB96-F202-41ED-8837-D0E5C49EDE3A}">
      <dsp:nvSpPr>
        <dsp:cNvPr id="0" name=""/>
        <dsp:cNvSpPr/>
      </dsp:nvSpPr>
      <dsp:spPr>
        <a:xfrm rot="10800000">
          <a:off x="1063624" y="1270"/>
          <a:ext cx="3687169" cy="842168"/>
        </a:xfrm>
        <a:prstGeom prst="homePlate">
          <a:avLst/>
        </a:prstGeom>
        <a:solidFill>
          <a:schemeClr val="accent4">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360" tIns="60960" rIns="113792" bIns="60960" numCol="1" spcCol="1270" anchor="ctr" anchorCtr="0">
          <a:noAutofit/>
        </a:bodyPr>
        <a:lstStyle/>
        <a:p>
          <a:pPr marL="0" lvl="0" indent="0" algn="l" defTabSz="711200">
            <a:lnSpc>
              <a:spcPct val="90000"/>
            </a:lnSpc>
            <a:spcBef>
              <a:spcPct val="0"/>
            </a:spcBef>
            <a:spcAft>
              <a:spcPct val="35000"/>
            </a:spcAft>
            <a:buNone/>
          </a:pPr>
          <a:r>
            <a:rPr lang="en-US" sz="1600" b="0" i="0" kern="1200" dirty="0">
              <a:latin typeface="Calibri"/>
              <a:ea typeface="Calibri"/>
              <a:cs typeface="Calibri"/>
              <a:sym typeface="Calibri"/>
            </a:rPr>
            <a:t>Foundation Training </a:t>
          </a:r>
        </a:p>
        <a:p>
          <a:pPr marL="0" lvl="0" indent="0" algn="l" defTabSz="711200">
            <a:lnSpc>
              <a:spcPct val="90000"/>
            </a:lnSpc>
            <a:spcBef>
              <a:spcPct val="0"/>
            </a:spcBef>
            <a:spcAft>
              <a:spcPct val="35000"/>
            </a:spcAft>
            <a:buNone/>
          </a:pPr>
          <a:r>
            <a:rPr lang="en-US" sz="1600" b="0" i="0" kern="1200" dirty="0">
              <a:latin typeface="Calibri"/>
              <a:ea typeface="Calibri"/>
              <a:cs typeface="Calibri"/>
              <a:sym typeface="Calibri"/>
            </a:rPr>
            <a:t>C# ,SQL,(HTML, CSS Bootstrap) </a:t>
          </a:r>
        </a:p>
        <a:p>
          <a:pPr marL="0" lvl="0" indent="0" algn="l" defTabSz="711200">
            <a:lnSpc>
              <a:spcPct val="90000"/>
            </a:lnSpc>
            <a:spcBef>
              <a:spcPct val="0"/>
            </a:spcBef>
            <a:spcAft>
              <a:spcPct val="35000"/>
            </a:spcAft>
            <a:buNone/>
          </a:pPr>
          <a:r>
            <a:rPr lang="en-US" sz="1600" b="0" i="0" kern="1200" dirty="0">
              <a:latin typeface="Calibri"/>
              <a:ea typeface="Calibri"/>
              <a:cs typeface="Calibri"/>
              <a:sym typeface="Calibri"/>
            </a:rPr>
            <a:t>Java Script</a:t>
          </a:r>
          <a:endParaRPr lang="en-US" sz="1600" kern="1200" dirty="0"/>
        </a:p>
      </dsp:txBody>
      <dsp:txXfrm rot="10800000">
        <a:off x="1274166" y="1270"/>
        <a:ext cx="3476627" cy="842168"/>
      </dsp:txXfrm>
    </dsp:sp>
    <dsp:sp modelId="{34238FD7-69BA-4EF1-9075-9B27EDF6A6BA}">
      <dsp:nvSpPr>
        <dsp:cNvPr id="0" name=""/>
        <dsp:cNvSpPr/>
      </dsp:nvSpPr>
      <dsp:spPr>
        <a:xfrm>
          <a:off x="805716" y="108349"/>
          <a:ext cx="539607" cy="626706"/>
        </a:xfrm>
        <a:prstGeom prst="ellipse">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1A73DCA-4837-40D4-8343-818A3A2D412A}">
      <dsp:nvSpPr>
        <dsp:cNvPr id="0" name=""/>
        <dsp:cNvSpPr/>
      </dsp:nvSpPr>
      <dsp:spPr>
        <a:xfrm rot="10800000">
          <a:off x="1085399" y="1030515"/>
          <a:ext cx="3687169" cy="1039675"/>
        </a:xfrm>
        <a:prstGeom prst="homePlate">
          <a:avLst/>
        </a:prstGeom>
        <a:solidFill>
          <a:schemeClr val="accent4">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360" tIns="60960" rIns="113792" bIns="60960" numCol="1" spcCol="1270" anchor="ctr" anchorCtr="0">
          <a:noAutofit/>
        </a:bodyPr>
        <a:lstStyle/>
        <a:p>
          <a:pPr marL="0" lvl="0" indent="0" algn="just" defTabSz="711200">
            <a:lnSpc>
              <a:spcPct val="90000"/>
            </a:lnSpc>
            <a:spcBef>
              <a:spcPct val="0"/>
            </a:spcBef>
            <a:spcAft>
              <a:spcPct val="35000"/>
            </a:spcAft>
            <a:buNone/>
          </a:pPr>
          <a:r>
            <a:rPr lang="en-US" sz="1600" b="0" i="0" kern="1200" dirty="0">
              <a:latin typeface="Calibri" panose="020F0502020204030204" pitchFamily="34" charset="0"/>
              <a:ea typeface="Calibri" panose="020F0502020204030204" pitchFamily="34" charset="0"/>
              <a:cs typeface="Arial" panose="020B0604020202020204" pitchFamily="34" charset="0"/>
            </a:rPr>
            <a:t>A candidate must pass any  two examinations out of C#, SQL, JavaScript  training courses</a:t>
          </a:r>
          <a:endParaRPr lang="en-US" sz="1600" kern="1200" dirty="0"/>
        </a:p>
      </dsp:txBody>
      <dsp:txXfrm rot="10800000">
        <a:off x="1345318" y="1030515"/>
        <a:ext cx="3427250" cy="1039675"/>
      </dsp:txXfrm>
    </dsp:sp>
    <dsp:sp modelId="{A61609BC-6A05-4E30-BA6E-B2CFA7A0178B}">
      <dsp:nvSpPr>
        <dsp:cNvPr id="0" name=""/>
        <dsp:cNvSpPr/>
      </dsp:nvSpPr>
      <dsp:spPr>
        <a:xfrm>
          <a:off x="772046" y="1236999"/>
          <a:ext cx="626706" cy="626706"/>
        </a:xfrm>
        <a:prstGeom prst="ellipse">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E11A124-75D3-4B9F-A310-D176ED20D387}">
      <dsp:nvSpPr>
        <dsp:cNvPr id="0" name=""/>
        <dsp:cNvSpPr/>
      </dsp:nvSpPr>
      <dsp:spPr>
        <a:xfrm rot="10800000">
          <a:off x="1085399" y="2257267"/>
          <a:ext cx="3687169" cy="996764"/>
        </a:xfrm>
        <a:prstGeom prst="homePlate">
          <a:avLst/>
        </a:prstGeom>
        <a:solidFill>
          <a:schemeClr val="accent4">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360" tIns="60960" rIns="113792" bIns="60960" numCol="1" spcCol="1270" anchor="ctr" anchorCtr="0">
          <a:noAutofit/>
        </a:bodyPr>
        <a:lstStyle/>
        <a:p>
          <a:pPr marL="0" lvl="0" indent="0" algn="just" defTabSz="711200">
            <a:lnSpc>
              <a:spcPct val="90000"/>
            </a:lnSpc>
            <a:spcBef>
              <a:spcPct val="0"/>
            </a:spcBef>
            <a:spcAft>
              <a:spcPct val="35000"/>
            </a:spcAft>
            <a:buNone/>
          </a:pPr>
          <a:r>
            <a:rPr lang="en-US" sz="1600" b="0" i="0" kern="1200" dirty="0">
              <a:latin typeface="Calibri" panose="020F0502020204030204" pitchFamily="34" charset="0"/>
              <a:cs typeface="Calibri" panose="020F0502020204030204" pitchFamily="34" charset="0"/>
            </a:rPr>
            <a:t>After passing the exam, deserving candidate will qualify for stipend seat ₹6000 and can enroll in one of our professional training </a:t>
          </a:r>
          <a:endParaRPr lang="en-IN" sz="1600" b="0" i="0" kern="1200" dirty="0">
            <a:latin typeface="Calibri" panose="020F0502020204030204" pitchFamily="34" charset="0"/>
            <a:cs typeface="Calibri" panose="020F0502020204030204" pitchFamily="34" charset="0"/>
          </a:endParaRPr>
        </a:p>
      </dsp:txBody>
      <dsp:txXfrm rot="10800000">
        <a:off x="1334590" y="2257267"/>
        <a:ext cx="3437978" cy="996764"/>
      </dsp:txXfrm>
    </dsp:sp>
    <dsp:sp modelId="{FFCA1E81-DF7A-407E-8C29-25E28527449F}">
      <dsp:nvSpPr>
        <dsp:cNvPr id="0" name=""/>
        <dsp:cNvSpPr/>
      </dsp:nvSpPr>
      <dsp:spPr>
        <a:xfrm>
          <a:off x="765629" y="2425456"/>
          <a:ext cx="626706" cy="626706"/>
        </a:xfrm>
        <a:prstGeom prst="ellipse">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B514A92-B886-46C8-9E43-8475B2E22577}">
      <dsp:nvSpPr>
        <dsp:cNvPr id="0" name=""/>
        <dsp:cNvSpPr/>
      </dsp:nvSpPr>
      <dsp:spPr>
        <a:xfrm rot="10800000">
          <a:off x="990436" y="3441108"/>
          <a:ext cx="3813787" cy="1422066"/>
        </a:xfrm>
        <a:prstGeom prst="homePlate">
          <a:avLst/>
        </a:prstGeom>
        <a:solidFill>
          <a:schemeClr val="accent4">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360" tIns="60960" rIns="113792" bIns="60960" numCol="1" spcCol="1270" anchor="ctr" anchorCtr="0">
          <a:noAutofit/>
        </a:bodyPr>
        <a:lstStyle/>
        <a:p>
          <a:pPr marL="0" lvl="0" indent="0" algn="just" defTabSz="711200">
            <a:lnSpc>
              <a:spcPct val="100000"/>
            </a:lnSpc>
            <a:spcBef>
              <a:spcPct val="0"/>
            </a:spcBef>
            <a:spcAft>
              <a:spcPct val="35000"/>
            </a:spcAft>
            <a:buNone/>
          </a:pPr>
          <a:r>
            <a:rPr lang="en-US" sz="1600" b="0" i="0" kern="1200" dirty="0">
              <a:latin typeface="Calibri" panose="020F0502020204030204" pitchFamily="34" charset="0"/>
              <a:cs typeface="Calibri" panose="020F0502020204030204" pitchFamily="34" charset="0"/>
            </a:rPr>
            <a:t>We will provide stipend based on seats available in a particular technology, </a:t>
          </a:r>
          <a:r>
            <a:rPr lang="en-US" sz="1400" b="0" i="0" kern="1200" dirty="0">
              <a:latin typeface="Calibri" panose="020F0502020204030204" pitchFamily="34" charset="0"/>
              <a:cs typeface="Calibri" panose="020F0502020204030204" pitchFamily="34" charset="0"/>
            </a:rPr>
            <a:t>Students</a:t>
          </a:r>
          <a:r>
            <a:rPr lang="en-US" sz="1600" b="0" i="0" kern="1200" dirty="0">
              <a:latin typeface="Calibri" panose="020F0502020204030204" pitchFamily="34" charset="0"/>
              <a:cs typeface="Calibri" panose="020F0502020204030204" pitchFamily="34" charset="0"/>
            </a:rPr>
            <a:t> can also select Technology of their choice and work on non stipend model</a:t>
          </a:r>
          <a:endParaRPr lang="en-US" sz="1600" kern="1200" dirty="0">
            <a:latin typeface="Calibri" panose="020F0502020204030204" pitchFamily="34" charset="0"/>
            <a:cs typeface="Calibri" panose="020F0502020204030204" pitchFamily="34" charset="0"/>
          </a:endParaRPr>
        </a:p>
      </dsp:txBody>
      <dsp:txXfrm rot="10800000">
        <a:off x="1345952" y="3441108"/>
        <a:ext cx="3458271" cy="1422066"/>
      </dsp:txXfrm>
    </dsp:sp>
    <dsp:sp modelId="{42BF9863-2EAF-49F4-97FF-CC358677A293}">
      <dsp:nvSpPr>
        <dsp:cNvPr id="0" name=""/>
        <dsp:cNvSpPr/>
      </dsp:nvSpPr>
      <dsp:spPr>
        <a:xfrm>
          <a:off x="717047" y="3878490"/>
          <a:ext cx="626706" cy="626706"/>
        </a:xfrm>
        <a:prstGeom prst="ellipse">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D1F8B4-3E58-4DD8-A553-4F7D43FAA970}">
      <dsp:nvSpPr>
        <dsp:cNvPr id="0" name=""/>
        <dsp:cNvSpPr/>
      </dsp:nvSpPr>
      <dsp:spPr>
        <a:xfrm>
          <a:off x="641768" y="1578665"/>
          <a:ext cx="2561909" cy="2239431"/>
        </a:xfrm>
        <a:prstGeom prst="rightArrow">
          <a:avLst>
            <a:gd name="adj1" fmla="val 70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10160" rIns="20320" bIns="10160" numCol="1" spcCol="1270" anchor="ctr" anchorCtr="0">
          <a:noAutofit/>
        </a:bodyPr>
        <a:lstStyle/>
        <a:p>
          <a:pPr marL="0" lvl="0" indent="0" algn="ctr" defTabSz="711200">
            <a:lnSpc>
              <a:spcPct val="90000"/>
            </a:lnSpc>
            <a:spcBef>
              <a:spcPct val="0"/>
            </a:spcBef>
            <a:spcAft>
              <a:spcPct val="35000"/>
            </a:spcAft>
            <a:buNone/>
          </a:pPr>
          <a:r>
            <a:rPr lang="en-US" sz="1600" kern="1200" dirty="0"/>
            <a:t>You're pursuing a SQL training</a:t>
          </a:r>
        </a:p>
      </dsp:txBody>
      <dsp:txXfrm>
        <a:off x="1282245" y="1914580"/>
        <a:ext cx="1248931" cy="1567601"/>
      </dsp:txXfrm>
    </dsp:sp>
    <dsp:sp modelId="{288CB3DA-716B-4182-8110-432B1CB05530}">
      <dsp:nvSpPr>
        <dsp:cNvPr id="0" name=""/>
        <dsp:cNvSpPr/>
      </dsp:nvSpPr>
      <dsp:spPr>
        <a:xfrm>
          <a:off x="4852" y="2082134"/>
          <a:ext cx="1280954" cy="128095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SQL</a:t>
          </a:r>
        </a:p>
      </dsp:txBody>
      <dsp:txXfrm>
        <a:off x="192443" y="2269725"/>
        <a:ext cx="905772" cy="905772"/>
      </dsp:txXfrm>
    </dsp:sp>
    <dsp:sp modelId="{CF32DA14-CBA7-40D4-AF8D-9CD82D75676C}">
      <dsp:nvSpPr>
        <dsp:cNvPr id="0" name=""/>
        <dsp:cNvSpPr/>
      </dsp:nvSpPr>
      <dsp:spPr>
        <a:xfrm>
          <a:off x="4007835" y="1602896"/>
          <a:ext cx="2561909" cy="2239431"/>
        </a:xfrm>
        <a:prstGeom prst="rightArrow">
          <a:avLst>
            <a:gd name="adj1" fmla="val 70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10160" rIns="20320" bIns="10160" numCol="1" spcCol="1270" anchor="ctr" anchorCtr="0">
          <a:noAutofit/>
        </a:bodyPr>
        <a:lstStyle/>
        <a:p>
          <a:pPr marL="0" lvl="0" indent="0" algn="ctr" defTabSz="711200">
            <a:lnSpc>
              <a:spcPct val="90000"/>
            </a:lnSpc>
            <a:spcBef>
              <a:spcPct val="0"/>
            </a:spcBef>
            <a:spcAft>
              <a:spcPct val="35000"/>
            </a:spcAft>
            <a:buNone/>
          </a:pPr>
          <a:r>
            <a:rPr lang="en-US" sz="1600" kern="1200" dirty="0"/>
            <a:t>You need to attend all the session and tasks &amp; passed out the tests</a:t>
          </a:r>
        </a:p>
      </dsp:txBody>
      <dsp:txXfrm>
        <a:off x="4648313" y="1938811"/>
        <a:ext cx="1248931" cy="1567601"/>
      </dsp:txXfrm>
    </dsp:sp>
    <dsp:sp modelId="{5E76F03C-7F1C-4A10-9951-63C33A58BC52}">
      <dsp:nvSpPr>
        <dsp:cNvPr id="0" name=""/>
        <dsp:cNvSpPr/>
      </dsp:nvSpPr>
      <dsp:spPr>
        <a:xfrm>
          <a:off x="3367358" y="2082134"/>
          <a:ext cx="1280954" cy="128095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Passed</a:t>
          </a:r>
        </a:p>
      </dsp:txBody>
      <dsp:txXfrm>
        <a:off x="3554949" y="2269725"/>
        <a:ext cx="905772" cy="905772"/>
      </dsp:txXfrm>
    </dsp:sp>
    <dsp:sp modelId="{4563BEC4-0485-4953-99D9-035B857013DC}">
      <dsp:nvSpPr>
        <dsp:cNvPr id="0" name=""/>
        <dsp:cNvSpPr/>
      </dsp:nvSpPr>
      <dsp:spPr>
        <a:xfrm>
          <a:off x="7370342" y="1602896"/>
          <a:ext cx="2561909" cy="2239431"/>
        </a:xfrm>
        <a:prstGeom prst="rightArrow">
          <a:avLst>
            <a:gd name="adj1" fmla="val 70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10160" rIns="20320" bIns="10160" numCol="1" spcCol="1270" anchor="ctr" anchorCtr="0">
          <a:noAutofit/>
        </a:bodyPr>
        <a:lstStyle/>
        <a:p>
          <a:pPr marL="0" lvl="0" indent="0" algn="ctr" defTabSz="711200">
            <a:lnSpc>
              <a:spcPct val="90000"/>
            </a:lnSpc>
            <a:spcBef>
              <a:spcPct val="0"/>
            </a:spcBef>
            <a:spcAft>
              <a:spcPct val="35000"/>
            </a:spcAft>
            <a:buNone/>
          </a:pPr>
          <a:r>
            <a:rPr lang="en-US" sz="1600" kern="1200" dirty="0"/>
            <a:t>Then only we allow you for further trainings</a:t>
          </a:r>
        </a:p>
      </dsp:txBody>
      <dsp:txXfrm>
        <a:off x="8010819" y="1938811"/>
        <a:ext cx="1248931" cy="1567601"/>
      </dsp:txXfrm>
    </dsp:sp>
    <dsp:sp modelId="{ED0142A2-4B65-482E-9F70-2FC8CDDE26A2}">
      <dsp:nvSpPr>
        <dsp:cNvPr id="0" name=""/>
        <dsp:cNvSpPr/>
      </dsp:nvSpPr>
      <dsp:spPr>
        <a:xfrm>
          <a:off x="6696739" y="2088231"/>
          <a:ext cx="1280954" cy="128095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C#</a:t>
          </a:r>
        </a:p>
      </dsp:txBody>
      <dsp:txXfrm>
        <a:off x="6884330" y="2275822"/>
        <a:ext cx="905772" cy="9057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F26E65-D168-4789-A9C0-7F81376BC89F}">
      <dsp:nvSpPr>
        <dsp:cNvPr id="0" name=""/>
        <dsp:cNvSpPr/>
      </dsp:nvSpPr>
      <dsp:spPr>
        <a:xfrm>
          <a:off x="0" y="1776"/>
          <a:ext cx="10436403" cy="0"/>
        </a:xfrm>
        <a:prstGeom prst="line">
          <a:avLst/>
        </a:prstGeom>
        <a:gradFill rotWithShape="0">
          <a:gsLst>
            <a:gs pos="0">
              <a:schemeClr val="accent3">
                <a:hueOff val="0"/>
                <a:satOff val="0"/>
                <a:lumOff val="0"/>
                <a:alphaOff val="0"/>
                <a:tint val="100000"/>
                <a:shade val="85000"/>
                <a:satMod val="100000"/>
                <a:lumMod val="100000"/>
              </a:schemeClr>
            </a:gs>
            <a:gs pos="100000">
              <a:schemeClr val="accent3">
                <a:hueOff val="0"/>
                <a:satOff val="0"/>
                <a:lumOff val="0"/>
                <a:alphaOff val="0"/>
                <a:tint val="90000"/>
                <a:shade val="100000"/>
                <a:satMod val="150000"/>
                <a:lumMod val="100000"/>
              </a:schemeClr>
            </a:gs>
          </a:gsLst>
          <a:path path="circle">
            <a:fillToRect l="100000" t="100000" r="100000" b="100000"/>
          </a:path>
        </a:gradFill>
        <a:ln w="9525" cap="flat" cmpd="sng" algn="ctr">
          <a:solidFill>
            <a:schemeClr val="accent3">
              <a:hueOff val="0"/>
              <a:satOff val="0"/>
              <a:lumOff val="0"/>
              <a:alphaOff val="0"/>
            </a:schemeClr>
          </a:solidFill>
          <a:prstDash val="solid"/>
        </a:ln>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accent3">
              <a:hueOff val="0"/>
              <a:satOff val="0"/>
              <a:lumOff val="0"/>
              <a:alphaOff val="0"/>
              <a:shade val="35000"/>
              <a:satMod val="160000"/>
            </a:schemeClr>
          </a:contourClr>
        </a:sp3d>
      </dsp:spPr>
      <dsp:style>
        <a:lnRef idx="1">
          <a:scrgbClr r="0" g="0" b="0"/>
        </a:lnRef>
        <a:fillRef idx="3">
          <a:scrgbClr r="0" g="0" b="0"/>
        </a:fillRef>
        <a:effectRef idx="3">
          <a:scrgbClr r="0" g="0" b="0"/>
        </a:effectRef>
        <a:fontRef idx="minor">
          <a:schemeClr val="lt1"/>
        </a:fontRef>
      </dsp:style>
    </dsp:sp>
    <dsp:sp modelId="{6D2B0D29-F07B-49B8-A041-0CB4985995EB}">
      <dsp:nvSpPr>
        <dsp:cNvPr id="0" name=""/>
        <dsp:cNvSpPr/>
      </dsp:nvSpPr>
      <dsp:spPr>
        <a:xfrm>
          <a:off x="0" y="1776"/>
          <a:ext cx="10436403" cy="7817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i="0" u="none" strike="noStrike" kern="1200" cap="none" dirty="0">
              <a:latin typeface="Calibri"/>
              <a:ea typeface="Calibri"/>
              <a:cs typeface="Calibri"/>
            </a:rPr>
            <a:t>Students are free to select any technology for their career development</a:t>
          </a:r>
          <a:r>
            <a:rPr lang="en-US" sz="1800" b="0" i="0" kern="1200" dirty="0"/>
            <a:t>.</a:t>
          </a:r>
          <a:endParaRPr lang="en-US" sz="1800" kern="1200" dirty="0"/>
        </a:p>
      </dsp:txBody>
      <dsp:txXfrm>
        <a:off x="0" y="1776"/>
        <a:ext cx="10436403" cy="781719"/>
      </dsp:txXfrm>
    </dsp:sp>
    <dsp:sp modelId="{6BAE8A31-D867-468D-8271-8CD05E7333C3}">
      <dsp:nvSpPr>
        <dsp:cNvPr id="0" name=""/>
        <dsp:cNvSpPr/>
      </dsp:nvSpPr>
      <dsp:spPr>
        <a:xfrm>
          <a:off x="0" y="783495"/>
          <a:ext cx="10436403" cy="0"/>
        </a:xfrm>
        <a:prstGeom prst="line">
          <a:avLst/>
        </a:prstGeom>
        <a:gradFill rotWithShape="0">
          <a:gsLst>
            <a:gs pos="0">
              <a:schemeClr val="accent3">
                <a:hueOff val="0"/>
                <a:satOff val="0"/>
                <a:lumOff val="0"/>
                <a:alphaOff val="0"/>
                <a:tint val="100000"/>
                <a:shade val="85000"/>
                <a:satMod val="100000"/>
                <a:lumMod val="100000"/>
              </a:schemeClr>
            </a:gs>
            <a:gs pos="100000">
              <a:schemeClr val="accent3">
                <a:hueOff val="0"/>
                <a:satOff val="0"/>
                <a:lumOff val="0"/>
                <a:alphaOff val="0"/>
                <a:tint val="90000"/>
                <a:shade val="100000"/>
                <a:satMod val="150000"/>
                <a:lumMod val="100000"/>
              </a:schemeClr>
            </a:gs>
          </a:gsLst>
          <a:path path="circle">
            <a:fillToRect l="100000" t="100000" r="100000" b="100000"/>
          </a:path>
        </a:gradFill>
        <a:ln w="9525" cap="flat" cmpd="sng" algn="ctr">
          <a:solidFill>
            <a:schemeClr val="accent3">
              <a:hueOff val="0"/>
              <a:satOff val="0"/>
              <a:lumOff val="0"/>
              <a:alphaOff val="0"/>
            </a:schemeClr>
          </a:solidFill>
          <a:prstDash val="solid"/>
        </a:ln>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accent3">
              <a:hueOff val="0"/>
              <a:satOff val="0"/>
              <a:lumOff val="0"/>
              <a:alphaOff val="0"/>
              <a:shade val="35000"/>
              <a:satMod val="160000"/>
            </a:schemeClr>
          </a:contourClr>
        </a:sp3d>
      </dsp:spPr>
      <dsp:style>
        <a:lnRef idx="1">
          <a:scrgbClr r="0" g="0" b="0"/>
        </a:lnRef>
        <a:fillRef idx="3">
          <a:scrgbClr r="0" g="0" b="0"/>
        </a:fillRef>
        <a:effectRef idx="3">
          <a:scrgbClr r="0" g="0" b="0"/>
        </a:effectRef>
        <a:fontRef idx="minor">
          <a:schemeClr val="lt1"/>
        </a:fontRef>
      </dsp:style>
    </dsp:sp>
    <dsp:sp modelId="{A7B26547-7435-4DD9-B459-DDA32A2EF5A8}">
      <dsp:nvSpPr>
        <dsp:cNvPr id="0" name=""/>
        <dsp:cNvSpPr/>
      </dsp:nvSpPr>
      <dsp:spPr>
        <a:xfrm>
          <a:off x="0" y="787122"/>
          <a:ext cx="10436403" cy="7817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i="0" u="none" strike="noStrike" kern="1200" cap="none" dirty="0">
              <a:latin typeface="Calibri"/>
              <a:ea typeface="Calibri"/>
              <a:cs typeface="Calibri"/>
            </a:rPr>
            <a:t>We provide stipend assistance based on seat availability in a particular technology. </a:t>
          </a:r>
        </a:p>
      </dsp:txBody>
      <dsp:txXfrm>
        <a:off x="0" y="787122"/>
        <a:ext cx="10436403" cy="781719"/>
      </dsp:txXfrm>
    </dsp:sp>
    <dsp:sp modelId="{9979350D-40E7-463A-8F21-E9727A5D0291}">
      <dsp:nvSpPr>
        <dsp:cNvPr id="0" name=""/>
        <dsp:cNvSpPr/>
      </dsp:nvSpPr>
      <dsp:spPr>
        <a:xfrm>
          <a:off x="0" y="1565215"/>
          <a:ext cx="10436403" cy="0"/>
        </a:xfrm>
        <a:prstGeom prst="line">
          <a:avLst/>
        </a:prstGeom>
        <a:gradFill rotWithShape="0">
          <a:gsLst>
            <a:gs pos="0">
              <a:schemeClr val="accent3">
                <a:hueOff val="0"/>
                <a:satOff val="0"/>
                <a:lumOff val="0"/>
                <a:alphaOff val="0"/>
                <a:tint val="100000"/>
                <a:shade val="85000"/>
                <a:satMod val="100000"/>
                <a:lumMod val="100000"/>
              </a:schemeClr>
            </a:gs>
            <a:gs pos="100000">
              <a:schemeClr val="accent3">
                <a:hueOff val="0"/>
                <a:satOff val="0"/>
                <a:lumOff val="0"/>
                <a:alphaOff val="0"/>
                <a:tint val="90000"/>
                <a:shade val="100000"/>
                <a:satMod val="150000"/>
                <a:lumMod val="100000"/>
              </a:schemeClr>
            </a:gs>
          </a:gsLst>
          <a:path path="circle">
            <a:fillToRect l="100000" t="100000" r="100000" b="100000"/>
          </a:path>
        </a:gradFill>
        <a:ln w="9525" cap="flat" cmpd="sng" algn="ctr">
          <a:solidFill>
            <a:schemeClr val="accent3">
              <a:hueOff val="0"/>
              <a:satOff val="0"/>
              <a:lumOff val="0"/>
              <a:alphaOff val="0"/>
            </a:schemeClr>
          </a:solidFill>
          <a:prstDash val="solid"/>
        </a:ln>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accent3">
              <a:hueOff val="0"/>
              <a:satOff val="0"/>
              <a:lumOff val="0"/>
              <a:alphaOff val="0"/>
              <a:shade val="35000"/>
              <a:satMod val="160000"/>
            </a:schemeClr>
          </a:contourClr>
        </a:sp3d>
      </dsp:spPr>
      <dsp:style>
        <a:lnRef idx="1">
          <a:scrgbClr r="0" g="0" b="0"/>
        </a:lnRef>
        <a:fillRef idx="3">
          <a:scrgbClr r="0" g="0" b="0"/>
        </a:fillRef>
        <a:effectRef idx="3">
          <a:scrgbClr r="0" g="0" b="0"/>
        </a:effectRef>
        <a:fontRef idx="minor">
          <a:schemeClr val="lt1"/>
        </a:fontRef>
      </dsp:style>
    </dsp:sp>
    <dsp:sp modelId="{93811D8C-5319-4A46-B5E0-1DB467530627}">
      <dsp:nvSpPr>
        <dsp:cNvPr id="0" name=""/>
        <dsp:cNvSpPr/>
      </dsp:nvSpPr>
      <dsp:spPr>
        <a:xfrm>
          <a:off x="0" y="1565215"/>
          <a:ext cx="10426211" cy="1336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i="0" u="none" strike="noStrike" kern="1200" cap="none" dirty="0">
              <a:latin typeface="Calibri"/>
              <a:ea typeface="Calibri"/>
              <a:cs typeface="Calibri"/>
            </a:rPr>
            <a:t>Rs 6000 stipend is provided per month to students who clear internal exams. Generally, students take 2- 4 months to clear the test. The stipend is guaranteed only for 6 months, students are expected to build their careers and vacate the stipend seat for another student after 6 months. </a:t>
          </a:r>
          <a:r>
            <a:rPr lang="en-US" sz="1800" b="1" i="0" u="none" strike="noStrike" kern="1200" cap="none" dirty="0">
              <a:latin typeface="Calibri"/>
              <a:ea typeface="Calibri"/>
              <a:cs typeface="Calibri"/>
            </a:rPr>
            <a:t>Stipend Seat is provided in technology based on availability. Students can also select any technology without a stipend as per their choice.</a:t>
          </a:r>
        </a:p>
      </dsp:txBody>
      <dsp:txXfrm>
        <a:off x="0" y="1565215"/>
        <a:ext cx="10426211" cy="1336904"/>
      </dsp:txXfrm>
    </dsp:sp>
    <dsp:sp modelId="{55C1CD7D-B739-4BED-8B5C-7BF2A5CFEEA3}">
      <dsp:nvSpPr>
        <dsp:cNvPr id="0" name=""/>
        <dsp:cNvSpPr/>
      </dsp:nvSpPr>
      <dsp:spPr>
        <a:xfrm>
          <a:off x="0" y="2902119"/>
          <a:ext cx="10436403" cy="0"/>
        </a:xfrm>
        <a:prstGeom prst="line">
          <a:avLst/>
        </a:prstGeom>
        <a:gradFill rotWithShape="0">
          <a:gsLst>
            <a:gs pos="0">
              <a:schemeClr val="accent3">
                <a:hueOff val="0"/>
                <a:satOff val="0"/>
                <a:lumOff val="0"/>
                <a:alphaOff val="0"/>
                <a:tint val="100000"/>
                <a:shade val="85000"/>
                <a:satMod val="100000"/>
                <a:lumMod val="100000"/>
              </a:schemeClr>
            </a:gs>
            <a:gs pos="100000">
              <a:schemeClr val="accent3">
                <a:hueOff val="0"/>
                <a:satOff val="0"/>
                <a:lumOff val="0"/>
                <a:alphaOff val="0"/>
                <a:tint val="90000"/>
                <a:shade val="100000"/>
                <a:satMod val="150000"/>
                <a:lumMod val="100000"/>
              </a:schemeClr>
            </a:gs>
          </a:gsLst>
          <a:path path="circle">
            <a:fillToRect l="100000" t="100000" r="100000" b="100000"/>
          </a:path>
        </a:gradFill>
        <a:ln w="9525" cap="flat" cmpd="sng" algn="ctr">
          <a:solidFill>
            <a:schemeClr val="accent3">
              <a:hueOff val="0"/>
              <a:satOff val="0"/>
              <a:lumOff val="0"/>
              <a:alphaOff val="0"/>
            </a:schemeClr>
          </a:solidFill>
          <a:prstDash val="solid"/>
        </a:ln>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accent3">
              <a:hueOff val="0"/>
              <a:satOff val="0"/>
              <a:lumOff val="0"/>
              <a:alphaOff val="0"/>
              <a:shade val="35000"/>
              <a:satMod val="160000"/>
            </a:schemeClr>
          </a:contourClr>
        </a:sp3d>
      </dsp:spPr>
      <dsp:style>
        <a:lnRef idx="1">
          <a:scrgbClr r="0" g="0" b="0"/>
        </a:lnRef>
        <a:fillRef idx="3">
          <a:scrgbClr r="0" g="0" b="0"/>
        </a:fillRef>
        <a:effectRef idx="3">
          <a:scrgbClr r="0" g="0" b="0"/>
        </a:effectRef>
        <a:fontRef idx="minor">
          <a:schemeClr val="lt1"/>
        </a:fontRef>
      </dsp:style>
    </dsp:sp>
    <dsp:sp modelId="{07483C4F-7C99-49F7-A801-CC81824FB122}">
      <dsp:nvSpPr>
        <dsp:cNvPr id="0" name=""/>
        <dsp:cNvSpPr/>
      </dsp:nvSpPr>
      <dsp:spPr>
        <a:xfrm>
          <a:off x="0" y="2886422"/>
          <a:ext cx="10436403" cy="7817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endParaRPr lang="en-US" sz="1800" b="0" i="0" kern="1200" dirty="0"/>
        </a:p>
      </dsp:txBody>
      <dsp:txXfrm>
        <a:off x="0" y="2886422"/>
        <a:ext cx="10436403" cy="781719"/>
      </dsp:txXfrm>
    </dsp:sp>
    <dsp:sp modelId="{F7591ECF-FFF8-4298-B974-BF83B170FAA3}">
      <dsp:nvSpPr>
        <dsp:cNvPr id="0" name=""/>
        <dsp:cNvSpPr/>
      </dsp:nvSpPr>
      <dsp:spPr>
        <a:xfrm>
          <a:off x="0" y="3683838"/>
          <a:ext cx="10436403" cy="0"/>
        </a:xfrm>
        <a:prstGeom prst="line">
          <a:avLst/>
        </a:prstGeom>
        <a:gradFill rotWithShape="0">
          <a:gsLst>
            <a:gs pos="0">
              <a:schemeClr val="accent3">
                <a:hueOff val="0"/>
                <a:satOff val="0"/>
                <a:lumOff val="0"/>
                <a:alphaOff val="0"/>
                <a:tint val="100000"/>
                <a:shade val="85000"/>
                <a:satMod val="100000"/>
                <a:lumMod val="100000"/>
              </a:schemeClr>
            </a:gs>
            <a:gs pos="100000">
              <a:schemeClr val="accent3">
                <a:hueOff val="0"/>
                <a:satOff val="0"/>
                <a:lumOff val="0"/>
                <a:alphaOff val="0"/>
                <a:tint val="90000"/>
                <a:shade val="100000"/>
                <a:satMod val="150000"/>
                <a:lumMod val="100000"/>
              </a:schemeClr>
            </a:gs>
          </a:gsLst>
          <a:path path="circle">
            <a:fillToRect l="100000" t="100000" r="100000" b="100000"/>
          </a:path>
        </a:gradFill>
        <a:ln w="9525" cap="flat" cmpd="sng" algn="ctr">
          <a:solidFill>
            <a:schemeClr val="accent3">
              <a:hueOff val="0"/>
              <a:satOff val="0"/>
              <a:lumOff val="0"/>
              <a:alphaOff val="0"/>
            </a:schemeClr>
          </a:solidFill>
          <a:prstDash val="solid"/>
        </a:ln>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accent3">
              <a:hueOff val="0"/>
              <a:satOff val="0"/>
              <a:lumOff val="0"/>
              <a:alphaOff val="0"/>
              <a:shade val="35000"/>
              <a:satMod val="160000"/>
            </a:schemeClr>
          </a:contourClr>
        </a:sp3d>
      </dsp:spPr>
      <dsp:style>
        <a:lnRef idx="1">
          <a:scrgbClr r="0" g="0" b="0"/>
        </a:lnRef>
        <a:fillRef idx="3">
          <a:scrgbClr r="0" g="0" b="0"/>
        </a:fillRef>
        <a:effectRef idx="3">
          <a:scrgbClr r="0" g="0" b="0"/>
        </a:effectRef>
        <a:fontRef idx="minor">
          <a:schemeClr val="lt1"/>
        </a:fontRef>
      </dsp:style>
    </dsp:sp>
    <dsp:sp modelId="{5DB9CF74-EEFD-43A4-82E2-12794B3656C7}">
      <dsp:nvSpPr>
        <dsp:cNvPr id="0" name=""/>
        <dsp:cNvSpPr/>
      </dsp:nvSpPr>
      <dsp:spPr>
        <a:xfrm>
          <a:off x="0" y="3683838"/>
          <a:ext cx="10436403" cy="7817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endParaRPr lang="en-IN" sz="3800" kern="1200"/>
        </a:p>
      </dsp:txBody>
      <dsp:txXfrm>
        <a:off x="0" y="3683838"/>
        <a:ext cx="10436403" cy="781719"/>
      </dsp:txXfrm>
    </dsp:sp>
    <dsp:sp modelId="{1A090C1E-01C2-45F3-B3A8-473089AE3ABD}">
      <dsp:nvSpPr>
        <dsp:cNvPr id="0" name=""/>
        <dsp:cNvSpPr/>
      </dsp:nvSpPr>
      <dsp:spPr>
        <a:xfrm>
          <a:off x="0" y="4465558"/>
          <a:ext cx="10436403" cy="0"/>
        </a:xfrm>
        <a:prstGeom prst="line">
          <a:avLst/>
        </a:prstGeom>
        <a:gradFill rotWithShape="0">
          <a:gsLst>
            <a:gs pos="0">
              <a:schemeClr val="accent3">
                <a:hueOff val="0"/>
                <a:satOff val="0"/>
                <a:lumOff val="0"/>
                <a:alphaOff val="0"/>
                <a:tint val="100000"/>
                <a:shade val="85000"/>
                <a:satMod val="100000"/>
                <a:lumMod val="100000"/>
              </a:schemeClr>
            </a:gs>
            <a:gs pos="100000">
              <a:schemeClr val="accent3">
                <a:hueOff val="0"/>
                <a:satOff val="0"/>
                <a:lumOff val="0"/>
                <a:alphaOff val="0"/>
                <a:tint val="90000"/>
                <a:shade val="100000"/>
                <a:satMod val="150000"/>
                <a:lumMod val="100000"/>
              </a:schemeClr>
            </a:gs>
          </a:gsLst>
          <a:path path="circle">
            <a:fillToRect l="100000" t="100000" r="100000" b="100000"/>
          </a:path>
        </a:gradFill>
        <a:ln w="9525" cap="flat" cmpd="sng" algn="ctr">
          <a:solidFill>
            <a:schemeClr val="accent3">
              <a:hueOff val="0"/>
              <a:satOff val="0"/>
              <a:lumOff val="0"/>
              <a:alphaOff val="0"/>
            </a:schemeClr>
          </a:solidFill>
          <a:prstDash val="solid"/>
        </a:ln>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accent3">
              <a:hueOff val="0"/>
              <a:satOff val="0"/>
              <a:lumOff val="0"/>
              <a:alphaOff val="0"/>
              <a:shade val="35000"/>
              <a:satMod val="160000"/>
            </a:schemeClr>
          </a:contourClr>
        </a:sp3d>
      </dsp:spPr>
      <dsp:style>
        <a:lnRef idx="1">
          <a:scrgbClr r="0" g="0" b="0"/>
        </a:lnRef>
        <a:fillRef idx="3">
          <a:scrgbClr r="0" g="0" b="0"/>
        </a:fillRef>
        <a:effectRef idx="3">
          <a:scrgbClr r="0" g="0" b="0"/>
        </a:effectRef>
        <a:fontRef idx="minor">
          <a:schemeClr val="lt1"/>
        </a:fontRef>
      </dsp:style>
    </dsp:sp>
    <dsp:sp modelId="{7706E97D-5EA4-4896-AAE2-D966D0FF7FB9}">
      <dsp:nvSpPr>
        <dsp:cNvPr id="0" name=""/>
        <dsp:cNvSpPr/>
      </dsp:nvSpPr>
      <dsp:spPr>
        <a:xfrm>
          <a:off x="0" y="4467334"/>
          <a:ext cx="10436403" cy="7817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i="0" u="none" strike="noStrike" kern="1200" cap="none" dirty="0">
              <a:latin typeface="Calibri"/>
              <a:ea typeface="Calibri"/>
              <a:cs typeface="Calibri"/>
            </a:rPr>
            <a:t>We believe that best training can be provided on a project-based environment, hence we train students only on technology where we have projects to stimulate the real-life environment.</a:t>
          </a:r>
        </a:p>
        <a:p>
          <a:pPr marL="0" lvl="0" indent="0" algn="l" defTabSz="800100">
            <a:lnSpc>
              <a:spcPct val="90000"/>
            </a:lnSpc>
            <a:spcBef>
              <a:spcPct val="0"/>
            </a:spcBef>
            <a:spcAft>
              <a:spcPct val="35000"/>
            </a:spcAft>
            <a:buNone/>
          </a:pPr>
          <a:endParaRPr lang="en-US" sz="1800" b="0" i="0" u="none" strike="noStrike" kern="1200" cap="none" dirty="0">
            <a:latin typeface="Calibri"/>
            <a:ea typeface="Calibri"/>
            <a:cs typeface="Calibri"/>
          </a:endParaRPr>
        </a:p>
        <a:p>
          <a:pPr marL="0" lvl="0" indent="0" algn="l" defTabSz="800100">
            <a:lnSpc>
              <a:spcPct val="90000"/>
            </a:lnSpc>
            <a:spcBef>
              <a:spcPct val="0"/>
            </a:spcBef>
            <a:spcAft>
              <a:spcPct val="35000"/>
            </a:spcAft>
            <a:buNone/>
          </a:pPr>
          <a:endParaRPr lang="en-US" sz="1800" b="0" i="0" u="none" strike="noStrike" kern="1200" cap="none" dirty="0">
            <a:latin typeface="Calibri"/>
            <a:ea typeface="Calibri"/>
            <a:cs typeface="Calibri"/>
          </a:endParaRPr>
        </a:p>
      </dsp:txBody>
      <dsp:txXfrm>
        <a:off x="0" y="4467334"/>
        <a:ext cx="10436403" cy="78171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D944E1-5522-48B8-841E-442AE3B1F379}">
      <dsp:nvSpPr>
        <dsp:cNvPr id="0" name=""/>
        <dsp:cNvSpPr/>
      </dsp:nvSpPr>
      <dsp:spPr>
        <a:xfrm rot="10800000">
          <a:off x="1808163" y="1231"/>
          <a:ext cx="6512403" cy="685611"/>
        </a:xfrm>
        <a:prstGeom prst="homePlate">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02336" tIns="68580" rIns="128016" bIns="68580" numCol="1" spcCol="1270" anchor="ctr" anchorCtr="0">
          <a:noAutofit/>
        </a:bodyPr>
        <a:lstStyle/>
        <a:p>
          <a:pPr marL="0" lvl="0" indent="0" algn="l" defTabSz="800100">
            <a:lnSpc>
              <a:spcPct val="90000"/>
            </a:lnSpc>
            <a:spcBef>
              <a:spcPct val="0"/>
            </a:spcBef>
            <a:spcAft>
              <a:spcPct val="35000"/>
            </a:spcAft>
            <a:buNone/>
          </a:pPr>
          <a:r>
            <a:rPr lang="en-US" sz="1800" kern="1200" dirty="0"/>
            <a:t>https://www.linkedin.com/company/iqra-technology/</a:t>
          </a:r>
        </a:p>
      </dsp:txBody>
      <dsp:txXfrm rot="10800000">
        <a:off x="1979566" y="1231"/>
        <a:ext cx="6341000" cy="685611"/>
      </dsp:txXfrm>
    </dsp:sp>
    <dsp:sp modelId="{C9F1731F-ABB0-4891-8D38-631F9AB69DDA}">
      <dsp:nvSpPr>
        <dsp:cNvPr id="0" name=""/>
        <dsp:cNvSpPr/>
      </dsp:nvSpPr>
      <dsp:spPr>
        <a:xfrm>
          <a:off x="1459105" y="2465"/>
          <a:ext cx="724945" cy="68503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a:noFill/>
        </a:ln>
        <a:effectLst/>
        <a:scene3d>
          <a:camera prst="orthographicFront"/>
          <a:lightRig rig="chilly" dir="t"/>
        </a:scene3d>
        <a:sp3d z="12700" extrusionH="12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 modelId="{17CD88B5-A46F-4987-9685-EF7E077B84C8}">
      <dsp:nvSpPr>
        <dsp:cNvPr id="0" name=""/>
        <dsp:cNvSpPr/>
      </dsp:nvSpPr>
      <dsp:spPr>
        <a:xfrm rot="10800000">
          <a:off x="1811745" y="892449"/>
          <a:ext cx="6512403" cy="685611"/>
        </a:xfrm>
        <a:prstGeom prst="homePlate">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02336" tIns="68580" rIns="128016" bIns="68580" numCol="1" spcCol="1270" anchor="ctr" anchorCtr="0">
          <a:noAutofit/>
        </a:bodyPr>
        <a:lstStyle/>
        <a:p>
          <a:pPr marL="0" lvl="0" indent="0" algn="l" defTabSz="800100">
            <a:lnSpc>
              <a:spcPct val="90000"/>
            </a:lnSpc>
            <a:spcBef>
              <a:spcPct val="0"/>
            </a:spcBef>
            <a:spcAft>
              <a:spcPct val="35000"/>
            </a:spcAft>
            <a:buNone/>
          </a:pPr>
          <a:r>
            <a:rPr lang="en-US" sz="1800" kern="1200" dirty="0"/>
            <a:t>https://www.facebook.com/iqratechnology/</a:t>
          </a:r>
        </a:p>
      </dsp:txBody>
      <dsp:txXfrm rot="10800000">
        <a:off x="1983148" y="892449"/>
        <a:ext cx="6341000" cy="685611"/>
      </dsp:txXfrm>
    </dsp:sp>
    <dsp:sp modelId="{6F0792EC-EAE9-4A00-AE56-E92BAC89B290}">
      <dsp:nvSpPr>
        <dsp:cNvPr id="0" name=""/>
        <dsp:cNvSpPr/>
      </dsp:nvSpPr>
      <dsp:spPr>
        <a:xfrm>
          <a:off x="1468939" y="892449"/>
          <a:ext cx="685611" cy="685611"/>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a:noFill/>
        </a:ln>
        <a:effectLst/>
        <a:scene3d>
          <a:camera prst="orthographicFront"/>
          <a:lightRig rig="chilly" dir="t"/>
        </a:scene3d>
        <a:sp3d z="12700" extrusionH="12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 modelId="{17D1D966-880A-4185-A9AF-39240034FB78}">
      <dsp:nvSpPr>
        <dsp:cNvPr id="0" name=""/>
        <dsp:cNvSpPr/>
      </dsp:nvSpPr>
      <dsp:spPr>
        <a:xfrm rot="10800000">
          <a:off x="1811745" y="1782721"/>
          <a:ext cx="6512403" cy="685611"/>
        </a:xfrm>
        <a:prstGeom prst="homePlate">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02336" tIns="68580" rIns="128016" bIns="68580" numCol="1" spcCol="1270" anchor="ctr" anchorCtr="0">
          <a:noAutofit/>
        </a:bodyPr>
        <a:lstStyle/>
        <a:p>
          <a:pPr marL="0" lvl="0" indent="0" algn="l" defTabSz="800100">
            <a:lnSpc>
              <a:spcPct val="90000"/>
            </a:lnSpc>
            <a:spcBef>
              <a:spcPct val="0"/>
            </a:spcBef>
            <a:spcAft>
              <a:spcPct val="35000"/>
            </a:spcAft>
            <a:buNone/>
          </a:pPr>
          <a:r>
            <a:rPr lang="en-US" sz="1800" kern="1200" dirty="0"/>
            <a:t>https://www.instagram.com/iqra.technology/</a:t>
          </a:r>
        </a:p>
      </dsp:txBody>
      <dsp:txXfrm rot="10800000">
        <a:off x="1983148" y="1782721"/>
        <a:ext cx="6341000" cy="685611"/>
      </dsp:txXfrm>
    </dsp:sp>
    <dsp:sp modelId="{89157013-B958-41B9-8895-B33DA719C4EC}">
      <dsp:nvSpPr>
        <dsp:cNvPr id="0" name=""/>
        <dsp:cNvSpPr/>
      </dsp:nvSpPr>
      <dsp:spPr>
        <a:xfrm>
          <a:off x="1468939" y="1782721"/>
          <a:ext cx="685611" cy="685611"/>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a:noFill/>
        </a:ln>
        <a:effectLst/>
        <a:scene3d>
          <a:camera prst="orthographicFront"/>
          <a:lightRig rig="chilly" dir="t"/>
        </a:scene3d>
        <a:sp3d z="12700" extrusionH="12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 modelId="{8027EB8E-BC73-41C7-99D8-3794D5780C8F}">
      <dsp:nvSpPr>
        <dsp:cNvPr id="0" name=""/>
        <dsp:cNvSpPr/>
      </dsp:nvSpPr>
      <dsp:spPr>
        <a:xfrm rot="10800000">
          <a:off x="1811745" y="2672993"/>
          <a:ext cx="6512403" cy="685611"/>
        </a:xfrm>
        <a:prstGeom prst="homePlate">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02336" tIns="68580" rIns="128016" bIns="68580" numCol="1" spcCol="1270" anchor="ctr" anchorCtr="0">
          <a:noAutofit/>
        </a:bodyPr>
        <a:lstStyle/>
        <a:p>
          <a:pPr marL="0" lvl="0" indent="0" algn="l" defTabSz="800100">
            <a:lnSpc>
              <a:spcPct val="90000"/>
            </a:lnSpc>
            <a:spcBef>
              <a:spcPct val="0"/>
            </a:spcBef>
            <a:spcAft>
              <a:spcPct val="35000"/>
            </a:spcAft>
            <a:buNone/>
          </a:pPr>
          <a:r>
            <a:rPr lang="en-US" sz="1800" kern="1200" dirty="0"/>
            <a:t>https://twitter.com/technology_iqra</a:t>
          </a:r>
        </a:p>
      </dsp:txBody>
      <dsp:txXfrm rot="10800000">
        <a:off x="1983148" y="2672993"/>
        <a:ext cx="6341000" cy="685611"/>
      </dsp:txXfrm>
    </dsp:sp>
    <dsp:sp modelId="{BCA814CE-AECB-40E0-8AB1-8577761092F2}">
      <dsp:nvSpPr>
        <dsp:cNvPr id="0" name=""/>
        <dsp:cNvSpPr/>
      </dsp:nvSpPr>
      <dsp:spPr>
        <a:xfrm>
          <a:off x="1468939" y="2672993"/>
          <a:ext cx="685611" cy="685611"/>
        </a:xfrm>
        <a:prstGeom prst="ellipse">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a:ln>
          <a:noFill/>
        </a:ln>
        <a:effectLst/>
        <a:scene3d>
          <a:camera prst="orthographicFront"/>
          <a:lightRig rig="chilly" dir="t"/>
        </a:scene3d>
        <a:sp3d z="12700" extrusionH="12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 modelId="{83F5AD9C-1D60-4912-AFB6-60B62771F415}">
      <dsp:nvSpPr>
        <dsp:cNvPr id="0" name=""/>
        <dsp:cNvSpPr/>
      </dsp:nvSpPr>
      <dsp:spPr>
        <a:xfrm rot="10800000">
          <a:off x="1880710" y="3681115"/>
          <a:ext cx="6512403" cy="685611"/>
        </a:xfrm>
        <a:prstGeom prst="homePlate">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02336" tIns="68580" rIns="128016" bIns="68580" numCol="1" spcCol="1270" anchor="ctr" anchorCtr="0">
          <a:noAutofit/>
        </a:bodyPr>
        <a:lstStyle/>
        <a:p>
          <a:pPr marL="0" lvl="0" indent="0" algn="l" defTabSz="800100">
            <a:lnSpc>
              <a:spcPct val="90000"/>
            </a:lnSpc>
            <a:spcBef>
              <a:spcPct val="0"/>
            </a:spcBef>
            <a:spcAft>
              <a:spcPct val="35000"/>
            </a:spcAft>
            <a:buNone/>
          </a:pPr>
          <a:r>
            <a:rPr lang="en-US" sz="1800" kern="1200" dirty="0"/>
            <a:t>https://www.pinterest.com/iqratechnology/</a:t>
          </a:r>
        </a:p>
      </dsp:txBody>
      <dsp:txXfrm rot="10800000">
        <a:off x="2052113" y="3681115"/>
        <a:ext cx="6341000" cy="685611"/>
      </dsp:txXfrm>
    </dsp:sp>
    <dsp:sp modelId="{33CF4319-BC62-40ED-B634-2B67ED1AF35A}">
      <dsp:nvSpPr>
        <dsp:cNvPr id="0" name=""/>
        <dsp:cNvSpPr/>
      </dsp:nvSpPr>
      <dsp:spPr>
        <a:xfrm>
          <a:off x="1399973" y="3563265"/>
          <a:ext cx="961474" cy="921311"/>
        </a:xfrm>
        <a:prstGeom prst="ellipse">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a:ln>
          <a:noFill/>
        </a:ln>
        <a:effectLst/>
        <a:scene3d>
          <a:camera prst="orthographicFront"/>
          <a:lightRig rig="chilly" dir="t"/>
        </a:scene3d>
        <a:sp3d z="12700" extrusionH="12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 modelId="{28E4BC44-967A-4BFF-B39C-C98BB6BF16A6}">
      <dsp:nvSpPr>
        <dsp:cNvPr id="0" name=""/>
        <dsp:cNvSpPr/>
      </dsp:nvSpPr>
      <dsp:spPr>
        <a:xfrm rot="10800000">
          <a:off x="1811745" y="4689236"/>
          <a:ext cx="6512403" cy="685611"/>
        </a:xfrm>
        <a:prstGeom prst="homePlate">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02336" tIns="68580" rIns="128016" bIns="68580" numCol="1" spcCol="1270" anchor="ctr" anchorCtr="0">
          <a:noAutofit/>
        </a:bodyPr>
        <a:lstStyle/>
        <a:p>
          <a:pPr marL="0" lvl="0" indent="0" algn="l" defTabSz="800100">
            <a:lnSpc>
              <a:spcPct val="90000"/>
            </a:lnSpc>
            <a:spcBef>
              <a:spcPct val="0"/>
            </a:spcBef>
            <a:spcAft>
              <a:spcPct val="35000"/>
            </a:spcAft>
            <a:buNone/>
          </a:pPr>
          <a:r>
            <a:rPr lang="en-US" sz="1800" kern="1200" dirty="0"/>
            <a:t>https://www.youtube.com/channel/UCEtiVILXVLSG4QypzlSjMtw</a:t>
          </a:r>
        </a:p>
      </dsp:txBody>
      <dsp:txXfrm rot="10800000">
        <a:off x="1983148" y="4689236"/>
        <a:ext cx="6341000" cy="685611"/>
      </dsp:txXfrm>
    </dsp:sp>
    <dsp:sp modelId="{4C407023-4230-4732-8CEB-F28C5718F5A4}">
      <dsp:nvSpPr>
        <dsp:cNvPr id="0" name=""/>
        <dsp:cNvSpPr/>
      </dsp:nvSpPr>
      <dsp:spPr>
        <a:xfrm>
          <a:off x="1468939" y="4689236"/>
          <a:ext cx="685611" cy="685611"/>
        </a:xfrm>
        <a:prstGeom prst="ellipse">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a:stretch>
        </a:blipFill>
        <a:ln>
          <a:noFill/>
        </a:ln>
        <a:effectLst/>
        <a:scene3d>
          <a:camera prst="orthographicFront"/>
          <a:lightRig rig="chilly" dir="t"/>
        </a:scene3d>
        <a:sp3d z="12700" extrusionH="12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4464472-DAE5-4012-9A5A-CB432293B44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Tw Cen MT" panose="020B0602020104020603" pitchFamily="34" charset="0"/>
            </a:endParaRPr>
          </a:p>
        </p:txBody>
      </p:sp>
      <p:sp>
        <p:nvSpPr>
          <p:cNvPr id="3" name="Date Placeholder 2">
            <a:extLst>
              <a:ext uri="{FF2B5EF4-FFF2-40B4-BE49-F238E27FC236}">
                <a16:creationId xmlns:a16="http://schemas.microsoft.com/office/drawing/2014/main" id="{0586DB41-0314-4E22-8F5A-547FA67B06A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2233E32-5603-440A-ACDD-7442C88C5FED}" type="datetimeFigureOut">
              <a:rPr lang="en-US" smtClean="0">
                <a:latin typeface="Tw Cen MT" panose="020B0602020104020603" pitchFamily="34" charset="0"/>
              </a:rPr>
              <a:t>5/26/2023</a:t>
            </a:fld>
            <a:endParaRPr lang="en-US" dirty="0">
              <a:latin typeface="Tw Cen MT" panose="020B0602020104020603" pitchFamily="34" charset="0"/>
            </a:endParaRPr>
          </a:p>
        </p:txBody>
      </p:sp>
      <p:sp>
        <p:nvSpPr>
          <p:cNvPr id="4" name="Footer Placeholder 3">
            <a:extLst>
              <a:ext uri="{FF2B5EF4-FFF2-40B4-BE49-F238E27FC236}">
                <a16:creationId xmlns:a16="http://schemas.microsoft.com/office/drawing/2014/main" id="{D563188E-D235-4A3B-823C-E0E10F336CC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Tw Cen MT" panose="020B0602020104020603" pitchFamily="34" charset="0"/>
            </a:endParaRPr>
          </a:p>
        </p:txBody>
      </p:sp>
      <p:sp>
        <p:nvSpPr>
          <p:cNvPr id="5" name="Slide Number Placeholder 4">
            <a:extLst>
              <a:ext uri="{FF2B5EF4-FFF2-40B4-BE49-F238E27FC236}">
                <a16:creationId xmlns:a16="http://schemas.microsoft.com/office/drawing/2014/main" id="{04D3A68C-A1CC-4704-8503-01E13B0AED6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BB1589-0F8A-400D-AEF4-57688446A2F5}" type="slidenum">
              <a:rPr lang="en-US" smtClean="0">
                <a:latin typeface="Tw Cen MT" panose="020B0602020104020603" pitchFamily="34" charset="0"/>
              </a:rPr>
              <a:t>‹#›</a:t>
            </a:fld>
            <a:endParaRPr lang="en-US" dirty="0">
              <a:latin typeface="Tw Cen MT" panose="020B0602020104020603" pitchFamily="34" charset="0"/>
            </a:endParaRPr>
          </a:p>
        </p:txBody>
      </p:sp>
    </p:spTree>
    <p:extLst>
      <p:ext uri="{BB962C8B-B14F-4D97-AF65-F5344CB8AC3E}">
        <p14:creationId xmlns:p14="http://schemas.microsoft.com/office/powerpoint/2010/main" val="28219105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Tw Cen MT" panose="020B0602020104020603" pitchFamily="34" charset="0"/>
              </a:defRPr>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Tw Cen MT" panose="020B0602020104020603" pitchFamily="34" charset="0"/>
              </a:defRPr>
            </a:lvl1pPr>
          </a:lstStyle>
          <a:p>
            <a:fld id="{AF4A386A-BFE4-4655-9801-CBB04655F27A}" type="datetimeFigureOut">
              <a:rPr lang="en-US" noProof="0" smtClean="0"/>
              <a:pPr/>
              <a:t>5/26/2023</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Tw Cen MT" panose="020B0602020104020603" pitchFamily="34" charset="0"/>
              </a:defRPr>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Tw Cen MT" panose="020B0602020104020603" pitchFamily="34" charset="0"/>
              </a:defRPr>
            </a:lvl1pPr>
          </a:lstStyle>
          <a:p>
            <a:fld id="{DAE5FABD-26C8-4F74-B1E3-45BC91BC9D7B}" type="slidenum">
              <a:rPr lang="en-US" noProof="0" smtClean="0"/>
              <a:pPr/>
              <a:t>‹#›</a:t>
            </a:fld>
            <a:endParaRPr lang="en-US" noProof="0" dirty="0"/>
          </a:p>
        </p:txBody>
      </p:sp>
    </p:spTree>
    <p:extLst>
      <p:ext uri="{BB962C8B-B14F-4D97-AF65-F5344CB8AC3E}">
        <p14:creationId xmlns:p14="http://schemas.microsoft.com/office/powerpoint/2010/main" val="25077535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w Cen MT" panose="020B0602020104020603" pitchFamily="34" charset="0"/>
        <a:ea typeface="+mn-ea"/>
        <a:cs typeface="+mn-cs"/>
      </a:defRPr>
    </a:lvl1pPr>
    <a:lvl2pPr marL="457200" algn="l" defTabSz="914400" rtl="0" eaLnBrk="1" latinLnBrk="0" hangingPunct="1">
      <a:defRPr sz="1200" kern="1200">
        <a:solidFill>
          <a:schemeClr val="tx1"/>
        </a:solidFill>
        <a:latin typeface="Tw Cen MT" panose="020B0602020104020603" pitchFamily="34" charset="0"/>
        <a:ea typeface="+mn-ea"/>
        <a:cs typeface="+mn-cs"/>
      </a:defRPr>
    </a:lvl2pPr>
    <a:lvl3pPr marL="914400" algn="l" defTabSz="914400" rtl="0" eaLnBrk="1" latinLnBrk="0" hangingPunct="1">
      <a:defRPr sz="1200" kern="1200">
        <a:solidFill>
          <a:schemeClr val="tx1"/>
        </a:solidFill>
        <a:latin typeface="Tw Cen MT" panose="020B0602020104020603" pitchFamily="34" charset="0"/>
        <a:ea typeface="+mn-ea"/>
        <a:cs typeface="+mn-cs"/>
      </a:defRPr>
    </a:lvl3pPr>
    <a:lvl4pPr marL="1371600" algn="l" defTabSz="914400" rtl="0" eaLnBrk="1" latinLnBrk="0" hangingPunct="1">
      <a:defRPr sz="1200" kern="1200">
        <a:solidFill>
          <a:schemeClr val="tx1"/>
        </a:solidFill>
        <a:latin typeface="Tw Cen MT" panose="020B0602020104020603" pitchFamily="34" charset="0"/>
        <a:ea typeface="+mn-ea"/>
        <a:cs typeface="+mn-cs"/>
      </a:defRPr>
    </a:lvl4pPr>
    <a:lvl5pPr marL="1828800" algn="l" defTabSz="914400" rtl="0" eaLnBrk="1" latinLnBrk="0" hangingPunct="1">
      <a:defRPr sz="1200" kern="1200">
        <a:solidFill>
          <a:schemeClr val="tx1"/>
        </a:solidFill>
        <a:latin typeface="Tw Cen MT" panose="020B0602020104020603"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5FABD-26C8-4F74-B1E3-45BC91BC9D7B}" type="slidenum">
              <a:rPr lang="en-US" noProof="0" smtClean="0"/>
              <a:pPr/>
              <a:t>1</a:t>
            </a:fld>
            <a:endParaRPr lang="en-US" noProof="0" dirty="0"/>
          </a:p>
        </p:txBody>
      </p:sp>
    </p:spTree>
    <p:extLst>
      <p:ext uri="{BB962C8B-B14F-4D97-AF65-F5344CB8AC3E}">
        <p14:creationId xmlns:p14="http://schemas.microsoft.com/office/powerpoint/2010/main" val="35247467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5FABD-26C8-4F74-B1E3-45BC91BC9D7B}" type="slidenum">
              <a:rPr lang="en-US" noProof="0" smtClean="0"/>
              <a:pPr/>
              <a:t>2</a:t>
            </a:fld>
            <a:endParaRPr lang="en-US" noProof="0" dirty="0"/>
          </a:p>
        </p:txBody>
      </p:sp>
    </p:spTree>
    <p:extLst>
      <p:ext uri="{BB962C8B-B14F-4D97-AF65-F5344CB8AC3E}">
        <p14:creationId xmlns:p14="http://schemas.microsoft.com/office/powerpoint/2010/main" val="7449107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5FABD-26C8-4F74-B1E3-45BC91BC9D7B}" type="slidenum">
              <a:rPr lang="en-US" noProof="0" smtClean="0"/>
              <a:pPr/>
              <a:t>5</a:t>
            </a:fld>
            <a:endParaRPr lang="en-US" noProof="0" dirty="0"/>
          </a:p>
        </p:txBody>
      </p:sp>
    </p:spTree>
    <p:extLst>
      <p:ext uri="{BB962C8B-B14F-4D97-AF65-F5344CB8AC3E}">
        <p14:creationId xmlns:p14="http://schemas.microsoft.com/office/powerpoint/2010/main" val="19352942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5FABD-26C8-4F74-B1E3-45BC91BC9D7B}" type="slidenum">
              <a:rPr lang="en-US" noProof="0" smtClean="0"/>
              <a:pPr/>
              <a:t>6</a:t>
            </a:fld>
            <a:endParaRPr lang="en-US" noProof="0" dirty="0"/>
          </a:p>
        </p:txBody>
      </p:sp>
    </p:spTree>
    <p:extLst>
      <p:ext uri="{BB962C8B-B14F-4D97-AF65-F5344CB8AC3E}">
        <p14:creationId xmlns:p14="http://schemas.microsoft.com/office/powerpoint/2010/main" val="2318251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5FABD-26C8-4F74-B1E3-45BC91BC9D7B}" type="slidenum">
              <a:rPr lang="en-US" noProof="0" smtClean="0"/>
              <a:pPr/>
              <a:t>8</a:t>
            </a:fld>
            <a:endParaRPr lang="en-US" noProof="0" dirty="0"/>
          </a:p>
        </p:txBody>
      </p:sp>
    </p:spTree>
    <p:extLst>
      <p:ext uri="{BB962C8B-B14F-4D97-AF65-F5344CB8AC3E}">
        <p14:creationId xmlns:p14="http://schemas.microsoft.com/office/powerpoint/2010/main" val="12732979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5FABD-26C8-4F74-B1E3-45BC91BC9D7B}" type="slidenum">
              <a:rPr lang="en-US" noProof="0" smtClean="0"/>
              <a:pPr/>
              <a:t>9</a:t>
            </a:fld>
            <a:endParaRPr lang="en-US" noProof="0" dirty="0"/>
          </a:p>
        </p:txBody>
      </p:sp>
    </p:spTree>
    <p:extLst>
      <p:ext uri="{BB962C8B-B14F-4D97-AF65-F5344CB8AC3E}">
        <p14:creationId xmlns:p14="http://schemas.microsoft.com/office/powerpoint/2010/main" val="26069259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5FABD-26C8-4F74-B1E3-45BC91BC9D7B}" type="slidenum">
              <a:rPr lang="en-US" noProof="0" smtClean="0"/>
              <a:pPr/>
              <a:t>10</a:t>
            </a:fld>
            <a:endParaRPr lang="en-US" noProof="0" dirty="0"/>
          </a:p>
        </p:txBody>
      </p:sp>
    </p:spTree>
    <p:extLst>
      <p:ext uri="{BB962C8B-B14F-4D97-AF65-F5344CB8AC3E}">
        <p14:creationId xmlns:p14="http://schemas.microsoft.com/office/powerpoint/2010/main" val="29005982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5FABD-26C8-4F74-B1E3-45BC91BC9D7B}" type="slidenum">
              <a:rPr lang="en-US" noProof="0" smtClean="0"/>
              <a:pPr/>
              <a:t>11</a:t>
            </a:fld>
            <a:endParaRPr lang="en-US" noProof="0" dirty="0"/>
          </a:p>
        </p:txBody>
      </p:sp>
    </p:spTree>
    <p:extLst>
      <p:ext uri="{BB962C8B-B14F-4D97-AF65-F5344CB8AC3E}">
        <p14:creationId xmlns:p14="http://schemas.microsoft.com/office/powerpoint/2010/main" val="22780348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5FABD-26C8-4F74-B1E3-45BC91BC9D7B}" type="slidenum">
              <a:rPr lang="en-US" noProof="0" smtClean="0"/>
              <a:pPr/>
              <a:t>12</a:t>
            </a:fld>
            <a:endParaRPr lang="en-US" noProof="0" dirty="0"/>
          </a:p>
        </p:txBody>
      </p:sp>
    </p:spTree>
    <p:extLst>
      <p:ext uri="{BB962C8B-B14F-4D97-AF65-F5344CB8AC3E}">
        <p14:creationId xmlns:p14="http://schemas.microsoft.com/office/powerpoint/2010/main" val="550309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5FABD-26C8-4F74-B1E3-45BC91BC9D7B}" type="slidenum">
              <a:rPr lang="en-US" noProof="0" smtClean="0"/>
              <a:pPr/>
              <a:t>13</a:t>
            </a:fld>
            <a:endParaRPr lang="en-US" noProof="0" dirty="0"/>
          </a:p>
        </p:txBody>
      </p:sp>
    </p:spTree>
    <p:extLst>
      <p:ext uri="{BB962C8B-B14F-4D97-AF65-F5344CB8AC3E}">
        <p14:creationId xmlns:p14="http://schemas.microsoft.com/office/powerpoint/2010/main" val="35246749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5FABD-26C8-4F74-B1E3-45BC91BC9D7B}" type="slidenum">
              <a:rPr lang="en-US" noProof="0" smtClean="0"/>
              <a:pPr/>
              <a:t>14</a:t>
            </a:fld>
            <a:endParaRPr lang="en-US" noProof="0" dirty="0"/>
          </a:p>
        </p:txBody>
      </p:sp>
    </p:spTree>
    <p:extLst>
      <p:ext uri="{BB962C8B-B14F-4D97-AF65-F5344CB8AC3E}">
        <p14:creationId xmlns:p14="http://schemas.microsoft.com/office/powerpoint/2010/main" val="36082954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5FABD-26C8-4F74-B1E3-45BC91BC9D7B}" type="slidenum">
              <a:rPr lang="en-US" noProof="0" smtClean="0"/>
              <a:pPr/>
              <a:t>15</a:t>
            </a:fld>
            <a:endParaRPr lang="en-US" noProof="0" dirty="0"/>
          </a:p>
        </p:txBody>
      </p:sp>
    </p:spTree>
    <p:extLst>
      <p:ext uri="{BB962C8B-B14F-4D97-AF65-F5344CB8AC3E}">
        <p14:creationId xmlns:p14="http://schemas.microsoft.com/office/powerpoint/2010/main" val="31943102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5FABD-26C8-4F74-B1E3-45BC91BC9D7B}" type="slidenum">
              <a:rPr lang="en-US" noProof="0" smtClean="0"/>
              <a:pPr/>
              <a:t>17</a:t>
            </a:fld>
            <a:endParaRPr lang="en-US" noProof="0" dirty="0"/>
          </a:p>
        </p:txBody>
      </p:sp>
    </p:spTree>
    <p:extLst>
      <p:ext uri="{BB962C8B-B14F-4D97-AF65-F5344CB8AC3E}">
        <p14:creationId xmlns:p14="http://schemas.microsoft.com/office/powerpoint/2010/main" val="5541460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5FABD-26C8-4F74-B1E3-45BC91BC9D7B}" type="slidenum">
              <a:rPr lang="en-US" noProof="0" smtClean="0"/>
              <a:pPr/>
              <a:t>18</a:t>
            </a:fld>
            <a:endParaRPr lang="en-US" noProof="0" dirty="0"/>
          </a:p>
        </p:txBody>
      </p:sp>
    </p:spTree>
    <p:extLst>
      <p:ext uri="{BB962C8B-B14F-4D97-AF65-F5344CB8AC3E}">
        <p14:creationId xmlns:p14="http://schemas.microsoft.com/office/powerpoint/2010/main" val="29751895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5FABD-26C8-4F74-B1E3-45BC91BC9D7B}" type="slidenum">
              <a:rPr lang="en-US" noProof="0" smtClean="0"/>
              <a:pPr/>
              <a:t>21</a:t>
            </a:fld>
            <a:endParaRPr lang="en-US" noProof="0" dirty="0"/>
          </a:p>
        </p:txBody>
      </p:sp>
    </p:spTree>
    <p:extLst>
      <p:ext uri="{BB962C8B-B14F-4D97-AF65-F5344CB8AC3E}">
        <p14:creationId xmlns:p14="http://schemas.microsoft.com/office/powerpoint/2010/main" val="853562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_DeepYellow">
    <p:bg>
      <p:bgPr>
        <a:solidFill>
          <a:schemeClr val="bg1">
            <a:lumMod val="95000"/>
          </a:schemeClr>
        </a:solidFill>
        <a:effectLst/>
      </p:bgPr>
    </p:bg>
    <p:spTree>
      <p:nvGrpSpPr>
        <p:cNvPr id="1" name=""/>
        <p:cNvGrpSpPr/>
        <p:nvPr/>
      </p:nvGrpSpPr>
      <p:grpSpPr>
        <a:xfrm>
          <a:off x="0" y="0"/>
          <a:ext cx="0" cy="0"/>
          <a:chOff x="0" y="0"/>
          <a:chExt cx="0" cy="0"/>
        </a:xfrm>
      </p:grpSpPr>
      <p:sp>
        <p:nvSpPr>
          <p:cNvPr id="53" name="Text Placeholder 52">
            <a:extLst>
              <a:ext uri="{FF2B5EF4-FFF2-40B4-BE49-F238E27FC236}">
                <a16:creationId xmlns:a16="http://schemas.microsoft.com/office/drawing/2014/main" id="{4016877F-9863-4CBC-B4AF-D4764DBA673B}"/>
              </a:ext>
              <a:ext uri="{C183D7F6-B498-43B3-948B-1728B52AA6E4}">
                <adec:decorative xmlns:adec="http://schemas.microsoft.com/office/drawing/2017/decorative" val="1"/>
              </a:ext>
            </a:extLst>
          </p:cNvPr>
          <p:cNvSpPr>
            <a:spLocks noGrp="1"/>
          </p:cNvSpPr>
          <p:nvPr>
            <p:ph type="body" sz="quarter" idx="14" hasCustomPrompt="1"/>
          </p:nvPr>
        </p:nvSpPr>
        <p:spPr>
          <a:xfrm>
            <a:off x="1181099" y="457200"/>
            <a:ext cx="8128343" cy="6248400"/>
          </a:xfrm>
          <a:custGeom>
            <a:avLst/>
            <a:gdLst>
              <a:gd name="connsiteX0" fmla="*/ 0 w 8128343"/>
              <a:gd name="connsiteY0" fmla="*/ 0 h 6248400"/>
              <a:gd name="connsiteX1" fmla="*/ 8128343 w 8128343"/>
              <a:gd name="connsiteY1" fmla="*/ 0 h 6248400"/>
              <a:gd name="connsiteX2" fmla="*/ 8128343 w 8128343"/>
              <a:gd name="connsiteY2" fmla="*/ 3258609 h 6248400"/>
              <a:gd name="connsiteX3" fmla="*/ 5858354 w 8128343"/>
              <a:gd name="connsiteY3" fmla="*/ 6248400 h 6248400"/>
              <a:gd name="connsiteX4" fmla="*/ 0 w 8128343"/>
              <a:gd name="connsiteY4" fmla="*/ 6248400 h 624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343" h="6248400">
                <a:moveTo>
                  <a:pt x="0" y="0"/>
                </a:moveTo>
                <a:lnTo>
                  <a:pt x="8128343" y="0"/>
                </a:lnTo>
                <a:lnTo>
                  <a:pt x="8128343" y="3258609"/>
                </a:lnTo>
                <a:lnTo>
                  <a:pt x="5858354" y="6248400"/>
                </a:lnTo>
                <a:lnTo>
                  <a:pt x="0" y="62484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GB" sz="1800" dirty="0">
                <a:solidFill>
                  <a:schemeClr val="lt1">
                    <a:alpha val="0"/>
                  </a:schemeClr>
                </a:solidFill>
              </a:defRPr>
            </a:lvl1pPr>
          </a:lstStyle>
          <a:p>
            <a:pPr marL="0" lvl="0" algn="ctr"/>
            <a:r>
              <a:rPr lang="en-US" noProof="0"/>
              <a:t>I</a:t>
            </a:r>
          </a:p>
        </p:txBody>
      </p:sp>
      <p:sp>
        <p:nvSpPr>
          <p:cNvPr id="48" name="Freeform: Shape 47">
            <a:extLst>
              <a:ext uri="{FF2B5EF4-FFF2-40B4-BE49-F238E27FC236}">
                <a16:creationId xmlns:a16="http://schemas.microsoft.com/office/drawing/2014/main" id="{9070D0C4-1F90-4B84-B84E-8285FA0A01B0}"/>
              </a:ext>
            </a:extLst>
          </p:cNvPr>
          <p:cNvSpPr/>
          <p:nvPr userDrawn="1"/>
        </p:nvSpPr>
        <p:spPr>
          <a:xfrm rot="2232448">
            <a:off x="9455741" y="-926244"/>
            <a:ext cx="131438" cy="8710488"/>
          </a:xfrm>
          <a:custGeom>
            <a:avLst/>
            <a:gdLst>
              <a:gd name="connsiteX0" fmla="*/ 0 w 131438"/>
              <a:gd name="connsiteY0" fmla="*/ 99793 h 8710488"/>
              <a:gd name="connsiteX1" fmla="*/ 131438 w 131438"/>
              <a:gd name="connsiteY1" fmla="*/ 0 h 8710488"/>
              <a:gd name="connsiteX2" fmla="*/ 131438 w 131438"/>
              <a:gd name="connsiteY2" fmla="*/ 8610694 h 8710488"/>
              <a:gd name="connsiteX3" fmla="*/ 0 w 131438"/>
              <a:gd name="connsiteY3" fmla="*/ 8710488 h 8710488"/>
            </a:gdLst>
            <a:ahLst/>
            <a:cxnLst>
              <a:cxn ang="0">
                <a:pos x="connsiteX0" y="connsiteY0"/>
              </a:cxn>
              <a:cxn ang="0">
                <a:pos x="connsiteX1" y="connsiteY1"/>
              </a:cxn>
              <a:cxn ang="0">
                <a:pos x="connsiteX2" y="connsiteY2"/>
              </a:cxn>
              <a:cxn ang="0">
                <a:pos x="connsiteX3" y="connsiteY3"/>
              </a:cxn>
            </a:cxnLst>
            <a:rect l="l" t="t" r="r" b="b"/>
            <a:pathLst>
              <a:path w="131438" h="8710488">
                <a:moveTo>
                  <a:pt x="0" y="99793"/>
                </a:moveTo>
                <a:lnTo>
                  <a:pt x="131438" y="0"/>
                </a:lnTo>
                <a:lnTo>
                  <a:pt x="131438" y="8610694"/>
                </a:lnTo>
                <a:lnTo>
                  <a:pt x="0" y="87104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9" name="Freeform: Shape 48">
            <a:extLst>
              <a:ext uri="{FF2B5EF4-FFF2-40B4-BE49-F238E27FC236}">
                <a16:creationId xmlns:a16="http://schemas.microsoft.com/office/drawing/2014/main" id="{B8546525-A0E6-4238-93BC-5D43C93A450D}"/>
              </a:ext>
              <a:ext uri="{C183D7F6-B498-43B3-948B-1728B52AA6E4}">
                <adec:decorative xmlns:adec="http://schemas.microsoft.com/office/drawing/2017/decorative" val="1"/>
              </a:ext>
            </a:extLst>
          </p:cNvPr>
          <p:cNvSpPr/>
          <p:nvPr userDrawn="1"/>
        </p:nvSpPr>
        <p:spPr>
          <a:xfrm rot="2232448">
            <a:off x="9332817" y="-941780"/>
            <a:ext cx="172357" cy="8741560"/>
          </a:xfrm>
          <a:custGeom>
            <a:avLst/>
            <a:gdLst>
              <a:gd name="connsiteX0" fmla="*/ 172357 w 172357"/>
              <a:gd name="connsiteY0" fmla="*/ 0 h 8741560"/>
              <a:gd name="connsiteX1" fmla="*/ 172357 w 172357"/>
              <a:gd name="connsiteY1" fmla="*/ 8610698 h 8741560"/>
              <a:gd name="connsiteX2" fmla="*/ 0 w 172357"/>
              <a:gd name="connsiteY2" fmla="*/ 8741560 h 8741560"/>
              <a:gd name="connsiteX3" fmla="*/ 0 w 172357"/>
              <a:gd name="connsiteY3" fmla="*/ 130862 h 8741560"/>
            </a:gdLst>
            <a:ahLst/>
            <a:cxnLst>
              <a:cxn ang="0">
                <a:pos x="connsiteX0" y="connsiteY0"/>
              </a:cxn>
              <a:cxn ang="0">
                <a:pos x="connsiteX1" y="connsiteY1"/>
              </a:cxn>
              <a:cxn ang="0">
                <a:pos x="connsiteX2" y="connsiteY2"/>
              </a:cxn>
              <a:cxn ang="0">
                <a:pos x="connsiteX3" y="connsiteY3"/>
              </a:cxn>
            </a:cxnLst>
            <a:rect l="l" t="t" r="r" b="b"/>
            <a:pathLst>
              <a:path w="172357" h="8741560">
                <a:moveTo>
                  <a:pt x="172357" y="0"/>
                </a:moveTo>
                <a:lnTo>
                  <a:pt x="172357" y="8610698"/>
                </a:lnTo>
                <a:lnTo>
                  <a:pt x="0" y="8741560"/>
                </a:lnTo>
                <a:lnTo>
                  <a:pt x="0" y="13086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endParaRPr lang="en-US" noProof="0"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990599" y="304800"/>
            <a:ext cx="8128343" cy="6248400"/>
          </a:xfrm>
          <a:solidFill>
            <a:schemeClr val="bg1"/>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noProof="0"/>
              <a:t>I</a:t>
            </a:r>
          </a:p>
        </p:txBody>
      </p:sp>
      <p:sp>
        <p:nvSpPr>
          <p:cNvPr id="2" name="Title 1"/>
          <p:cNvSpPr>
            <a:spLocks noGrp="1"/>
          </p:cNvSpPr>
          <p:nvPr>
            <p:ph type="ctrTitle"/>
          </p:nvPr>
        </p:nvSpPr>
        <p:spPr>
          <a:xfrm>
            <a:off x="1378135" y="1219199"/>
            <a:ext cx="7232465" cy="2732439"/>
          </a:xfrm>
        </p:spPr>
        <p:txBody>
          <a:bodyPr anchor="t">
            <a:normAutofit/>
          </a:bodyPr>
          <a:lstStyle>
            <a:lvl1pPr algn="l">
              <a:defRPr lang="en-US" sz="5000" kern="1200" cap="all" spc="100" baseline="0" dirty="0">
                <a:solidFill>
                  <a:srgbClr val="2C2E52"/>
                </a:solidFill>
                <a:latin typeface="+mj-lt"/>
                <a:ea typeface="+mj-ea"/>
                <a:cs typeface="+mj-cs"/>
              </a:defRPr>
            </a:lvl1pPr>
          </a:lstStyle>
          <a:p>
            <a:r>
              <a:rPr lang="en-US" noProof="0"/>
              <a:t>Click to edit Master title style</a:t>
            </a:r>
          </a:p>
        </p:txBody>
      </p:sp>
      <p:sp>
        <p:nvSpPr>
          <p:cNvPr id="3" name="Subtitle 2"/>
          <p:cNvSpPr>
            <a:spLocks noGrp="1"/>
          </p:cNvSpPr>
          <p:nvPr>
            <p:ph type="subTitle" idx="1"/>
          </p:nvPr>
        </p:nvSpPr>
        <p:spPr>
          <a:xfrm>
            <a:off x="1378134" y="4069079"/>
            <a:ext cx="5022666" cy="1463040"/>
          </a:xfrm>
        </p:spPr>
        <p:txBody>
          <a:bodyPr lIns="91440" rIns="91440" anchor="t">
            <a:normAutofit/>
          </a:bodyPr>
          <a:lstStyle>
            <a:lvl1pPr marL="0" indent="0" algn="l">
              <a:lnSpc>
                <a:spcPct val="100000"/>
              </a:lnSpc>
              <a:spcBef>
                <a:spcPts val="0"/>
              </a:spcBef>
              <a:buNone/>
              <a:defRPr lang="en-US" sz="2000" kern="1200" dirty="0">
                <a:solidFill>
                  <a:schemeClr val="tx1"/>
                </a:solidFill>
                <a:latin typeface="+mn-lt"/>
                <a:ea typeface="+mn-ea"/>
                <a:cs typeface="+mn-cs"/>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noProof="0"/>
              <a:t>Click to edit Master subtitle style</a:t>
            </a:r>
          </a:p>
        </p:txBody>
      </p:sp>
      <p:sp>
        <p:nvSpPr>
          <p:cNvPr id="33" name="Rectangle 32">
            <a:extLst>
              <a:ext uri="{FF2B5EF4-FFF2-40B4-BE49-F238E27FC236}">
                <a16:creationId xmlns:a16="http://schemas.microsoft.com/office/drawing/2014/main" id="{E905A207-2310-4F94-86E5-13B4CCC359EC}"/>
              </a:ext>
              <a:ext uri="{C183D7F6-B498-43B3-948B-1728B52AA6E4}">
                <adec:decorative xmlns:adec="http://schemas.microsoft.com/office/drawing/2017/decorative" val="1"/>
              </a:ext>
            </a:extLst>
          </p:cNvPr>
          <p:cNvSpPr/>
          <p:nvPr userDrawn="1"/>
        </p:nvSpPr>
        <p:spPr>
          <a:xfrm rot="5400000" flipV="1">
            <a:off x="1562101" y="-114299"/>
            <a:ext cx="304797" cy="533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endParaRPr lang="en-US" noProof="0" dirty="0"/>
          </a:p>
        </p:txBody>
      </p:sp>
      <p:sp>
        <p:nvSpPr>
          <p:cNvPr id="19" name="Picture Placeholder 18">
            <a:extLst>
              <a:ext uri="{FF2B5EF4-FFF2-40B4-BE49-F238E27FC236}">
                <a16:creationId xmlns:a16="http://schemas.microsoft.com/office/drawing/2014/main" id="{018BFA80-A3BB-4316-BD6E-3E5F6B4D89CF}"/>
              </a:ext>
              <a:ext uri="{C183D7F6-B498-43B3-948B-1728B52AA6E4}">
                <adec:decorative xmlns:adec="http://schemas.microsoft.com/office/drawing/2017/decorative" val="1"/>
              </a:ext>
            </a:extLst>
          </p:cNvPr>
          <p:cNvSpPr>
            <a:spLocks noGrp="1"/>
          </p:cNvSpPr>
          <p:nvPr>
            <p:ph type="pic" sz="quarter" idx="11" hasCustomPrompt="1"/>
          </p:nvPr>
        </p:nvSpPr>
        <p:spPr>
          <a:xfrm>
            <a:off x="7013448" y="34960"/>
            <a:ext cx="5178552" cy="6823040"/>
          </a:xfrm>
          <a:custGeom>
            <a:avLst/>
            <a:gdLst>
              <a:gd name="connsiteX0" fmla="*/ 5178552 w 5178552"/>
              <a:gd name="connsiteY0" fmla="*/ 0 h 6823040"/>
              <a:gd name="connsiteX1" fmla="*/ 5178552 w 5178552"/>
              <a:gd name="connsiteY1" fmla="*/ 6823040 h 6823040"/>
              <a:gd name="connsiteX2" fmla="*/ 1752601 w 5178552"/>
              <a:gd name="connsiteY2" fmla="*/ 6823040 h 6823040"/>
              <a:gd name="connsiteX3" fmla="*/ 0 w 5178552"/>
              <a:gd name="connsiteY3" fmla="*/ 6823040 h 6823040"/>
            </a:gdLst>
            <a:ahLst/>
            <a:cxnLst>
              <a:cxn ang="0">
                <a:pos x="connsiteX0" y="connsiteY0"/>
              </a:cxn>
              <a:cxn ang="0">
                <a:pos x="connsiteX1" y="connsiteY1"/>
              </a:cxn>
              <a:cxn ang="0">
                <a:pos x="connsiteX2" y="connsiteY2"/>
              </a:cxn>
              <a:cxn ang="0">
                <a:pos x="connsiteX3" y="connsiteY3"/>
              </a:cxn>
            </a:cxnLst>
            <a:rect l="l" t="t" r="r" b="b"/>
            <a:pathLst>
              <a:path w="5178552" h="6823040">
                <a:moveTo>
                  <a:pt x="5178552" y="0"/>
                </a:moveTo>
                <a:lnTo>
                  <a:pt x="5178552" y="6823040"/>
                </a:lnTo>
                <a:lnTo>
                  <a:pt x="1752601" y="6823040"/>
                </a:lnTo>
                <a:lnTo>
                  <a:pt x="0" y="6823040"/>
                </a:lnTo>
                <a:close/>
              </a:path>
            </a:pathLst>
          </a:custGeom>
          <a:solidFill>
            <a:schemeClr val="bg1"/>
          </a:solidFill>
        </p:spPr>
        <p:txBody>
          <a:bodyPr wrap="square" anchor="ctr">
            <a:noAutofit/>
          </a:bodyPr>
          <a:lstStyle>
            <a:lvl1pPr marL="0" indent="0" algn="ctr">
              <a:buNone/>
              <a:defRPr/>
            </a:lvl1pPr>
          </a:lstStyle>
          <a:p>
            <a:r>
              <a:rPr lang="en-US" noProof="0" dirty="0"/>
              <a:t>Insert Image</a:t>
            </a:r>
          </a:p>
        </p:txBody>
      </p:sp>
    </p:spTree>
    <p:extLst>
      <p:ext uri="{BB962C8B-B14F-4D97-AF65-F5344CB8AC3E}">
        <p14:creationId xmlns:p14="http://schemas.microsoft.com/office/powerpoint/2010/main" val="2625404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_DeepYellow">
    <p:bg>
      <p:bgPr>
        <a:solidFill>
          <a:schemeClr val="bg1">
            <a:lumMod val="95000"/>
          </a:schemeClr>
        </a:solidFill>
        <a:effectLst/>
      </p:bgPr>
    </p:bg>
    <p:spTree>
      <p:nvGrpSpPr>
        <p:cNvPr id="1" name=""/>
        <p:cNvGrpSpPr/>
        <p:nvPr/>
      </p:nvGrpSpPr>
      <p:grpSpPr>
        <a:xfrm>
          <a:off x="0" y="0"/>
          <a:ext cx="0" cy="0"/>
          <a:chOff x="0" y="0"/>
          <a:chExt cx="0" cy="0"/>
        </a:xfrm>
      </p:grpSpPr>
      <p:sp>
        <p:nvSpPr>
          <p:cNvPr id="53" name="Text Placeholder 52">
            <a:extLst>
              <a:ext uri="{FF2B5EF4-FFF2-40B4-BE49-F238E27FC236}">
                <a16:creationId xmlns:a16="http://schemas.microsoft.com/office/drawing/2014/main" id="{4016877F-9863-4CBC-B4AF-D4764DBA673B}"/>
              </a:ext>
              <a:ext uri="{C183D7F6-B498-43B3-948B-1728B52AA6E4}">
                <adec:decorative xmlns:adec="http://schemas.microsoft.com/office/drawing/2017/decorative" val="1"/>
              </a:ext>
            </a:extLst>
          </p:cNvPr>
          <p:cNvSpPr>
            <a:spLocks noGrp="1"/>
          </p:cNvSpPr>
          <p:nvPr>
            <p:ph type="body" sz="quarter" idx="14" hasCustomPrompt="1"/>
          </p:nvPr>
        </p:nvSpPr>
        <p:spPr>
          <a:xfrm>
            <a:off x="1181099" y="457200"/>
            <a:ext cx="8128343" cy="6248400"/>
          </a:xfrm>
          <a:custGeom>
            <a:avLst/>
            <a:gdLst>
              <a:gd name="connsiteX0" fmla="*/ 0 w 8128343"/>
              <a:gd name="connsiteY0" fmla="*/ 0 h 6248400"/>
              <a:gd name="connsiteX1" fmla="*/ 8128343 w 8128343"/>
              <a:gd name="connsiteY1" fmla="*/ 0 h 6248400"/>
              <a:gd name="connsiteX2" fmla="*/ 8128343 w 8128343"/>
              <a:gd name="connsiteY2" fmla="*/ 3258609 h 6248400"/>
              <a:gd name="connsiteX3" fmla="*/ 5858354 w 8128343"/>
              <a:gd name="connsiteY3" fmla="*/ 6248400 h 6248400"/>
              <a:gd name="connsiteX4" fmla="*/ 0 w 8128343"/>
              <a:gd name="connsiteY4" fmla="*/ 6248400 h 624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343" h="6248400">
                <a:moveTo>
                  <a:pt x="0" y="0"/>
                </a:moveTo>
                <a:lnTo>
                  <a:pt x="8128343" y="0"/>
                </a:lnTo>
                <a:lnTo>
                  <a:pt x="8128343" y="3258609"/>
                </a:lnTo>
                <a:lnTo>
                  <a:pt x="5858354" y="6248400"/>
                </a:lnTo>
                <a:lnTo>
                  <a:pt x="0" y="62484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GB" sz="1800" dirty="0">
                <a:solidFill>
                  <a:schemeClr val="lt1">
                    <a:alpha val="0"/>
                  </a:schemeClr>
                </a:solidFill>
              </a:defRPr>
            </a:lvl1pPr>
          </a:lstStyle>
          <a:p>
            <a:pPr marL="0" lvl="0" algn="ctr"/>
            <a:r>
              <a:rPr lang="en-US" noProof="0"/>
              <a:t>I</a:t>
            </a:r>
          </a:p>
        </p:txBody>
      </p:sp>
      <p:sp>
        <p:nvSpPr>
          <p:cNvPr id="48" name="Freeform: Shape 47">
            <a:extLst>
              <a:ext uri="{FF2B5EF4-FFF2-40B4-BE49-F238E27FC236}">
                <a16:creationId xmlns:a16="http://schemas.microsoft.com/office/drawing/2014/main" id="{9070D0C4-1F90-4B84-B84E-8285FA0A01B0}"/>
              </a:ext>
            </a:extLst>
          </p:cNvPr>
          <p:cNvSpPr/>
          <p:nvPr userDrawn="1"/>
        </p:nvSpPr>
        <p:spPr>
          <a:xfrm rot="2232448">
            <a:off x="9455741" y="-926244"/>
            <a:ext cx="131438" cy="8710488"/>
          </a:xfrm>
          <a:custGeom>
            <a:avLst/>
            <a:gdLst>
              <a:gd name="connsiteX0" fmla="*/ 0 w 131438"/>
              <a:gd name="connsiteY0" fmla="*/ 99793 h 8710488"/>
              <a:gd name="connsiteX1" fmla="*/ 131438 w 131438"/>
              <a:gd name="connsiteY1" fmla="*/ 0 h 8710488"/>
              <a:gd name="connsiteX2" fmla="*/ 131438 w 131438"/>
              <a:gd name="connsiteY2" fmla="*/ 8610694 h 8710488"/>
              <a:gd name="connsiteX3" fmla="*/ 0 w 131438"/>
              <a:gd name="connsiteY3" fmla="*/ 8710488 h 8710488"/>
            </a:gdLst>
            <a:ahLst/>
            <a:cxnLst>
              <a:cxn ang="0">
                <a:pos x="connsiteX0" y="connsiteY0"/>
              </a:cxn>
              <a:cxn ang="0">
                <a:pos x="connsiteX1" y="connsiteY1"/>
              </a:cxn>
              <a:cxn ang="0">
                <a:pos x="connsiteX2" y="connsiteY2"/>
              </a:cxn>
              <a:cxn ang="0">
                <a:pos x="connsiteX3" y="connsiteY3"/>
              </a:cxn>
            </a:cxnLst>
            <a:rect l="l" t="t" r="r" b="b"/>
            <a:pathLst>
              <a:path w="131438" h="8710488">
                <a:moveTo>
                  <a:pt x="0" y="99793"/>
                </a:moveTo>
                <a:lnTo>
                  <a:pt x="131438" y="0"/>
                </a:lnTo>
                <a:lnTo>
                  <a:pt x="131438" y="8610694"/>
                </a:lnTo>
                <a:lnTo>
                  <a:pt x="0" y="87104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9" name="Freeform: Shape 48">
            <a:extLst>
              <a:ext uri="{FF2B5EF4-FFF2-40B4-BE49-F238E27FC236}">
                <a16:creationId xmlns:a16="http://schemas.microsoft.com/office/drawing/2014/main" id="{B8546525-A0E6-4238-93BC-5D43C93A450D}"/>
              </a:ext>
              <a:ext uri="{C183D7F6-B498-43B3-948B-1728B52AA6E4}">
                <adec:decorative xmlns:adec="http://schemas.microsoft.com/office/drawing/2017/decorative" val="1"/>
              </a:ext>
            </a:extLst>
          </p:cNvPr>
          <p:cNvSpPr/>
          <p:nvPr userDrawn="1"/>
        </p:nvSpPr>
        <p:spPr>
          <a:xfrm rot="2232448">
            <a:off x="9332817" y="-941780"/>
            <a:ext cx="172357" cy="8741560"/>
          </a:xfrm>
          <a:custGeom>
            <a:avLst/>
            <a:gdLst>
              <a:gd name="connsiteX0" fmla="*/ 172357 w 172357"/>
              <a:gd name="connsiteY0" fmla="*/ 0 h 8741560"/>
              <a:gd name="connsiteX1" fmla="*/ 172357 w 172357"/>
              <a:gd name="connsiteY1" fmla="*/ 8610698 h 8741560"/>
              <a:gd name="connsiteX2" fmla="*/ 0 w 172357"/>
              <a:gd name="connsiteY2" fmla="*/ 8741560 h 8741560"/>
              <a:gd name="connsiteX3" fmla="*/ 0 w 172357"/>
              <a:gd name="connsiteY3" fmla="*/ 130862 h 8741560"/>
            </a:gdLst>
            <a:ahLst/>
            <a:cxnLst>
              <a:cxn ang="0">
                <a:pos x="connsiteX0" y="connsiteY0"/>
              </a:cxn>
              <a:cxn ang="0">
                <a:pos x="connsiteX1" y="connsiteY1"/>
              </a:cxn>
              <a:cxn ang="0">
                <a:pos x="connsiteX2" y="connsiteY2"/>
              </a:cxn>
              <a:cxn ang="0">
                <a:pos x="connsiteX3" y="connsiteY3"/>
              </a:cxn>
            </a:cxnLst>
            <a:rect l="l" t="t" r="r" b="b"/>
            <a:pathLst>
              <a:path w="172357" h="8741560">
                <a:moveTo>
                  <a:pt x="172357" y="0"/>
                </a:moveTo>
                <a:lnTo>
                  <a:pt x="172357" y="8610698"/>
                </a:lnTo>
                <a:lnTo>
                  <a:pt x="0" y="8741560"/>
                </a:lnTo>
                <a:lnTo>
                  <a:pt x="0" y="13086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endParaRPr lang="en-US" noProof="0"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990599" y="304800"/>
            <a:ext cx="8128343" cy="6248400"/>
          </a:xfrm>
          <a:solidFill>
            <a:schemeClr val="bg1"/>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noProof="0"/>
              <a:t>I</a:t>
            </a:r>
          </a:p>
        </p:txBody>
      </p:sp>
      <p:sp>
        <p:nvSpPr>
          <p:cNvPr id="2" name="Title 1"/>
          <p:cNvSpPr>
            <a:spLocks noGrp="1"/>
          </p:cNvSpPr>
          <p:nvPr>
            <p:ph type="ctrTitle"/>
          </p:nvPr>
        </p:nvSpPr>
        <p:spPr>
          <a:xfrm>
            <a:off x="1378135" y="1219199"/>
            <a:ext cx="7232465" cy="2732439"/>
          </a:xfrm>
        </p:spPr>
        <p:txBody>
          <a:bodyPr anchor="t">
            <a:normAutofit/>
          </a:bodyPr>
          <a:lstStyle>
            <a:lvl1pPr algn="l">
              <a:defRPr lang="en-US" sz="5000" kern="1200" cap="all" spc="100" baseline="0" dirty="0">
                <a:solidFill>
                  <a:srgbClr val="2C2E52"/>
                </a:solidFill>
                <a:latin typeface="+mj-lt"/>
                <a:ea typeface="+mj-ea"/>
                <a:cs typeface="+mj-cs"/>
              </a:defRPr>
            </a:lvl1pPr>
          </a:lstStyle>
          <a:p>
            <a:r>
              <a:rPr lang="en-US" noProof="0"/>
              <a:t>Click to edit Master title style</a:t>
            </a:r>
          </a:p>
        </p:txBody>
      </p:sp>
      <p:sp>
        <p:nvSpPr>
          <p:cNvPr id="3" name="Subtitle 2"/>
          <p:cNvSpPr>
            <a:spLocks noGrp="1"/>
          </p:cNvSpPr>
          <p:nvPr>
            <p:ph type="subTitle" idx="1"/>
          </p:nvPr>
        </p:nvSpPr>
        <p:spPr>
          <a:xfrm>
            <a:off x="1378134" y="4069079"/>
            <a:ext cx="5022666" cy="1463040"/>
          </a:xfrm>
        </p:spPr>
        <p:txBody>
          <a:bodyPr lIns="91440" rIns="91440" anchor="t">
            <a:normAutofit/>
          </a:bodyPr>
          <a:lstStyle>
            <a:lvl1pPr marL="0" indent="0" algn="l">
              <a:lnSpc>
                <a:spcPct val="100000"/>
              </a:lnSpc>
              <a:spcBef>
                <a:spcPts val="0"/>
              </a:spcBef>
              <a:buNone/>
              <a:defRPr lang="en-US" sz="2000" kern="1200" dirty="0">
                <a:solidFill>
                  <a:schemeClr val="tx1"/>
                </a:solidFill>
                <a:latin typeface="+mn-lt"/>
                <a:ea typeface="+mn-ea"/>
                <a:cs typeface="+mn-cs"/>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noProof="0"/>
              <a:t>Click to edit Master subtitle style</a:t>
            </a:r>
          </a:p>
        </p:txBody>
      </p:sp>
      <p:sp>
        <p:nvSpPr>
          <p:cNvPr id="33" name="Rectangle 32">
            <a:extLst>
              <a:ext uri="{FF2B5EF4-FFF2-40B4-BE49-F238E27FC236}">
                <a16:creationId xmlns:a16="http://schemas.microsoft.com/office/drawing/2014/main" id="{E905A207-2310-4F94-86E5-13B4CCC359EC}"/>
              </a:ext>
              <a:ext uri="{C183D7F6-B498-43B3-948B-1728B52AA6E4}">
                <adec:decorative xmlns:adec="http://schemas.microsoft.com/office/drawing/2017/decorative" val="1"/>
              </a:ext>
            </a:extLst>
          </p:cNvPr>
          <p:cNvSpPr/>
          <p:nvPr userDrawn="1"/>
        </p:nvSpPr>
        <p:spPr>
          <a:xfrm rot="5400000" flipV="1">
            <a:off x="1562101" y="-114299"/>
            <a:ext cx="304797" cy="533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endParaRPr lang="en-US" noProof="0" dirty="0"/>
          </a:p>
        </p:txBody>
      </p:sp>
      <p:sp>
        <p:nvSpPr>
          <p:cNvPr id="19" name="Picture Placeholder 18">
            <a:extLst>
              <a:ext uri="{FF2B5EF4-FFF2-40B4-BE49-F238E27FC236}">
                <a16:creationId xmlns:a16="http://schemas.microsoft.com/office/drawing/2014/main" id="{018BFA80-A3BB-4316-BD6E-3E5F6B4D89CF}"/>
              </a:ext>
              <a:ext uri="{C183D7F6-B498-43B3-948B-1728B52AA6E4}">
                <adec:decorative xmlns:adec="http://schemas.microsoft.com/office/drawing/2017/decorative" val="1"/>
              </a:ext>
            </a:extLst>
          </p:cNvPr>
          <p:cNvSpPr>
            <a:spLocks noGrp="1"/>
          </p:cNvSpPr>
          <p:nvPr>
            <p:ph type="pic" sz="quarter" idx="11" hasCustomPrompt="1"/>
          </p:nvPr>
        </p:nvSpPr>
        <p:spPr>
          <a:xfrm>
            <a:off x="7013448" y="34960"/>
            <a:ext cx="5178552" cy="6823040"/>
          </a:xfrm>
          <a:custGeom>
            <a:avLst/>
            <a:gdLst>
              <a:gd name="connsiteX0" fmla="*/ 5178552 w 5178552"/>
              <a:gd name="connsiteY0" fmla="*/ 0 h 6823040"/>
              <a:gd name="connsiteX1" fmla="*/ 5178552 w 5178552"/>
              <a:gd name="connsiteY1" fmla="*/ 6823040 h 6823040"/>
              <a:gd name="connsiteX2" fmla="*/ 1752601 w 5178552"/>
              <a:gd name="connsiteY2" fmla="*/ 6823040 h 6823040"/>
              <a:gd name="connsiteX3" fmla="*/ 0 w 5178552"/>
              <a:gd name="connsiteY3" fmla="*/ 6823040 h 6823040"/>
            </a:gdLst>
            <a:ahLst/>
            <a:cxnLst>
              <a:cxn ang="0">
                <a:pos x="connsiteX0" y="connsiteY0"/>
              </a:cxn>
              <a:cxn ang="0">
                <a:pos x="connsiteX1" y="connsiteY1"/>
              </a:cxn>
              <a:cxn ang="0">
                <a:pos x="connsiteX2" y="connsiteY2"/>
              </a:cxn>
              <a:cxn ang="0">
                <a:pos x="connsiteX3" y="connsiteY3"/>
              </a:cxn>
            </a:cxnLst>
            <a:rect l="l" t="t" r="r" b="b"/>
            <a:pathLst>
              <a:path w="5178552" h="6823040">
                <a:moveTo>
                  <a:pt x="5178552" y="0"/>
                </a:moveTo>
                <a:lnTo>
                  <a:pt x="5178552" y="6823040"/>
                </a:lnTo>
                <a:lnTo>
                  <a:pt x="1752601" y="6823040"/>
                </a:lnTo>
                <a:lnTo>
                  <a:pt x="0" y="6823040"/>
                </a:lnTo>
                <a:close/>
              </a:path>
            </a:pathLst>
          </a:custGeom>
          <a:solidFill>
            <a:schemeClr val="bg1"/>
          </a:solidFill>
        </p:spPr>
        <p:txBody>
          <a:bodyPr wrap="square" anchor="ctr">
            <a:noAutofit/>
          </a:bodyPr>
          <a:lstStyle>
            <a:lvl1pPr marL="0" indent="0" algn="ctr">
              <a:buNone/>
              <a:defRPr/>
            </a:lvl1pPr>
          </a:lstStyle>
          <a:p>
            <a:r>
              <a:rPr lang="en-US" noProof="0" dirty="0"/>
              <a:t>Insert Image</a:t>
            </a:r>
          </a:p>
        </p:txBody>
      </p:sp>
    </p:spTree>
    <p:extLst>
      <p:ext uri="{BB962C8B-B14F-4D97-AF65-F5344CB8AC3E}">
        <p14:creationId xmlns:p14="http://schemas.microsoft.com/office/powerpoint/2010/main" val="13920827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itle Slide_DeepYellow">
    <p:bg>
      <p:bgPr>
        <a:solidFill>
          <a:schemeClr val="bg1">
            <a:lumMod val="95000"/>
          </a:schemeClr>
        </a:solidFill>
        <a:effectLst/>
      </p:bgPr>
    </p:bg>
    <p:spTree>
      <p:nvGrpSpPr>
        <p:cNvPr id="1" name=""/>
        <p:cNvGrpSpPr/>
        <p:nvPr/>
      </p:nvGrpSpPr>
      <p:grpSpPr>
        <a:xfrm>
          <a:off x="0" y="0"/>
          <a:ext cx="0" cy="0"/>
          <a:chOff x="0" y="0"/>
          <a:chExt cx="0" cy="0"/>
        </a:xfrm>
      </p:grpSpPr>
      <p:sp>
        <p:nvSpPr>
          <p:cNvPr id="11" name="Text Placeholder 16">
            <a:extLst>
              <a:ext uri="{FF2B5EF4-FFF2-40B4-BE49-F238E27FC236}">
                <a16:creationId xmlns:a16="http://schemas.microsoft.com/office/drawing/2014/main" id="{50D09E5B-B146-4D08-82EC-846DD89B0B87}"/>
              </a:ext>
              <a:ext uri="{C183D7F6-B498-43B3-948B-1728B52AA6E4}">
                <adec:decorative xmlns:adec="http://schemas.microsoft.com/office/drawing/2017/decorative" val="1"/>
              </a:ext>
            </a:extLst>
          </p:cNvPr>
          <p:cNvSpPr>
            <a:spLocks noGrp="1"/>
          </p:cNvSpPr>
          <p:nvPr>
            <p:ph type="body" sz="quarter" idx="16" hasCustomPrompt="1"/>
          </p:nvPr>
        </p:nvSpPr>
        <p:spPr>
          <a:xfrm>
            <a:off x="660462" y="0"/>
            <a:ext cx="9931338" cy="6823040"/>
          </a:xfrm>
          <a:solidFill>
            <a:schemeClr val="bg1"/>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12" name="Text Placeholder 16">
            <a:extLst>
              <a:ext uri="{FF2B5EF4-FFF2-40B4-BE49-F238E27FC236}">
                <a16:creationId xmlns:a16="http://schemas.microsoft.com/office/drawing/2014/main" id="{88940597-2E9A-4141-B2D0-C488487F11D7}"/>
              </a:ext>
              <a:ext uri="{C183D7F6-B498-43B3-948B-1728B52AA6E4}">
                <adec:decorative xmlns:adec="http://schemas.microsoft.com/office/drawing/2017/decorative" val="1"/>
              </a:ext>
            </a:extLst>
          </p:cNvPr>
          <p:cNvSpPr>
            <a:spLocks noGrp="1"/>
          </p:cNvSpPr>
          <p:nvPr>
            <p:ph type="body" sz="quarter" idx="17" hasCustomPrompt="1"/>
          </p:nvPr>
        </p:nvSpPr>
        <p:spPr>
          <a:xfrm>
            <a:off x="533400" y="0"/>
            <a:ext cx="50863" cy="6858000"/>
          </a:xfrm>
          <a:solidFill>
            <a:schemeClr val="accent2"/>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10" name="Text Placeholder 16">
            <a:extLst>
              <a:ext uri="{FF2B5EF4-FFF2-40B4-BE49-F238E27FC236}">
                <a16:creationId xmlns:a16="http://schemas.microsoft.com/office/drawing/2014/main" id="{0CC06030-90E1-4B3F-AFDF-369354FBFE62}"/>
              </a:ext>
              <a:ext uri="{C183D7F6-B498-43B3-948B-1728B52AA6E4}">
                <adec:decorative xmlns:adec="http://schemas.microsoft.com/office/drawing/2017/decorative" val="1"/>
              </a:ext>
            </a:extLst>
          </p:cNvPr>
          <p:cNvSpPr>
            <a:spLocks noGrp="1"/>
          </p:cNvSpPr>
          <p:nvPr>
            <p:ph type="body" sz="quarter" idx="15" hasCustomPrompt="1"/>
          </p:nvPr>
        </p:nvSpPr>
        <p:spPr>
          <a:xfrm>
            <a:off x="990600" y="609600"/>
            <a:ext cx="7429500" cy="5638800"/>
          </a:xfrm>
          <a:solidFill>
            <a:schemeClr val="bg1"/>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p:nvPr>
        </p:nvSpPr>
        <p:spPr>
          <a:xfrm>
            <a:off x="1295400" y="1905000"/>
            <a:ext cx="5864382" cy="2275238"/>
          </a:xfrm>
        </p:spPr>
        <p:txBody>
          <a:bodyPr anchor="t">
            <a:normAutofit/>
          </a:bodyPr>
          <a:lstStyle>
            <a:lvl1pPr algn="l">
              <a:defRPr lang="en-US" sz="5000" kern="1200" cap="all" spc="100" baseline="0" dirty="0">
                <a:solidFill>
                  <a:srgbClr val="2C2E52"/>
                </a:solidFill>
                <a:latin typeface="+mj-lt"/>
                <a:ea typeface="+mj-ea"/>
                <a:cs typeface="+mj-cs"/>
              </a:defRPr>
            </a:lvl1pPr>
          </a:lstStyle>
          <a:p>
            <a:r>
              <a:rPr lang="en-US"/>
              <a:t>Click to edit Master title style</a:t>
            </a:r>
            <a:endParaRPr lang="en-US" dirty="0"/>
          </a:p>
        </p:txBody>
      </p:sp>
      <p:sp>
        <p:nvSpPr>
          <p:cNvPr id="3" name="Subtitle 2"/>
          <p:cNvSpPr>
            <a:spLocks noGrp="1"/>
          </p:cNvSpPr>
          <p:nvPr>
            <p:ph type="subTitle" idx="1"/>
          </p:nvPr>
        </p:nvSpPr>
        <p:spPr>
          <a:xfrm>
            <a:off x="1295400" y="4297679"/>
            <a:ext cx="4072586" cy="1463040"/>
          </a:xfrm>
        </p:spPr>
        <p:txBody>
          <a:bodyPr lIns="91440" rIns="91440" anchor="t">
            <a:normAutofit/>
          </a:bodyPr>
          <a:lstStyle>
            <a:lvl1pPr marL="0" indent="0" algn="l">
              <a:lnSpc>
                <a:spcPct val="100000"/>
              </a:lnSpc>
              <a:spcBef>
                <a:spcPts val="0"/>
              </a:spcBef>
              <a:buNone/>
              <a:defRPr lang="en-US" sz="2000" kern="1200" dirty="0">
                <a:solidFill>
                  <a:schemeClr val="tx1"/>
                </a:solidFill>
                <a:latin typeface="+mn-lt"/>
                <a:ea typeface="+mn-ea"/>
                <a:cs typeface="+mn-cs"/>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13" name="Text Placeholder 16">
            <a:extLst>
              <a:ext uri="{FF2B5EF4-FFF2-40B4-BE49-F238E27FC236}">
                <a16:creationId xmlns:a16="http://schemas.microsoft.com/office/drawing/2014/main" id="{EA44EEDB-C599-41AA-9D84-D53811C28804}"/>
              </a:ext>
              <a:ext uri="{C183D7F6-B498-43B3-948B-1728B52AA6E4}">
                <adec:decorative xmlns:adec="http://schemas.microsoft.com/office/drawing/2017/decorative" val="1"/>
              </a:ext>
            </a:extLst>
          </p:cNvPr>
          <p:cNvSpPr>
            <a:spLocks noGrp="1"/>
          </p:cNvSpPr>
          <p:nvPr>
            <p:ph type="body" sz="quarter" idx="18" hasCustomPrompt="1"/>
          </p:nvPr>
        </p:nvSpPr>
        <p:spPr>
          <a:xfrm>
            <a:off x="450896" y="0"/>
            <a:ext cx="63502" cy="6858000"/>
          </a:xfrm>
          <a:solidFill>
            <a:schemeClr val="accent2"/>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14" name="Text Placeholder 16">
            <a:extLst>
              <a:ext uri="{FF2B5EF4-FFF2-40B4-BE49-F238E27FC236}">
                <a16:creationId xmlns:a16="http://schemas.microsoft.com/office/drawing/2014/main" id="{FE574478-76DE-4613-8FBD-36B353081849}"/>
              </a:ext>
              <a:ext uri="{C183D7F6-B498-43B3-948B-1728B52AA6E4}">
                <adec:decorative xmlns:adec="http://schemas.microsoft.com/office/drawing/2017/decorative" val="1"/>
              </a:ext>
            </a:extLst>
          </p:cNvPr>
          <p:cNvSpPr>
            <a:spLocks noGrp="1"/>
          </p:cNvSpPr>
          <p:nvPr>
            <p:ph type="body" sz="quarter" idx="19" hasCustomPrompt="1"/>
          </p:nvPr>
        </p:nvSpPr>
        <p:spPr>
          <a:xfrm>
            <a:off x="368391" y="0"/>
            <a:ext cx="63502" cy="6858000"/>
          </a:xfrm>
          <a:solidFill>
            <a:schemeClr val="accent2"/>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19" name="Picture Placeholder 18">
            <a:extLst>
              <a:ext uri="{FF2B5EF4-FFF2-40B4-BE49-F238E27FC236}">
                <a16:creationId xmlns:a16="http://schemas.microsoft.com/office/drawing/2014/main" id="{018BFA80-A3BB-4316-BD6E-3E5F6B4D89CF}"/>
              </a:ext>
              <a:ext uri="{C183D7F6-B498-43B3-948B-1728B52AA6E4}">
                <adec:decorative xmlns:adec="http://schemas.microsoft.com/office/drawing/2017/decorative" val="1"/>
              </a:ext>
            </a:extLst>
          </p:cNvPr>
          <p:cNvSpPr>
            <a:spLocks noGrp="1"/>
          </p:cNvSpPr>
          <p:nvPr>
            <p:ph type="pic" sz="quarter" idx="11" hasCustomPrompt="1"/>
          </p:nvPr>
        </p:nvSpPr>
        <p:spPr>
          <a:xfrm>
            <a:off x="7013448" y="34960"/>
            <a:ext cx="5178552" cy="6823040"/>
          </a:xfrm>
          <a:custGeom>
            <a:avLst/>
            <a:gdLst>
              <a:gd name="connsiteX0" fmla="*/ 5178552 w 5178552"/>
              <a:gd name="connsiteY0" fmla="*/ 0 h 6823040"/>
              <a:gd name="connsiteX1" fmla="*/ 5178552 w 5178552"/>
              <a:gd name="connsiteY1" fmla="*/ 6823040 h 6823040"/>
              <a:gd name="connsiteX2" fmla="*/ 1752601 w 5178552"/>
              <a:gd name="connsiteY2" fmla="*/ 6823040 h 6823040"/>
              <a:gd name="connsiteX3" fmla="*/ 0 w 5178552"/>
              <a:gd name="connsiteY3" fmla="*/ 6823040 h 6823040"/>
            </a:gdLst>
            <a:ahLst/>
            <a:cxnLst>
              <a:cxn ang="0">
                <a:pos x="connsiteX0" y="connsiteY0"/>
              </a:cxn>
              <a:cxn ang="0">
                <a:pos x="connsiteX1" y="connsiteY1"/>
              </a:cxn>
              <a:cxn ang="0">
                <a:pos x="connsiteX2" y="connsiteY2"/>
              </a:cxn>
              <a:cxn ang="0">
                <a:pos x="connsiteX3" y="connsiteY3"/>
              </a:cxn>
            </a:cxnLst>
            <a:rect l="l" t="t" r="r" b="b"/>
            <a:pathLst>
              <a:path w="5178552" h="6823040">
                <a:moveTo>
                  <a:pt x="5178552" y="0"/>
                </a:moveTo>
                <a:lnTo>
                  <a:pt x="5178552" y="6823040"/>
                </a:lnTo>
                <a:lnTo>
                  <a:pt x="1752601" y="6823040"/>
                </a:lnTo>
                <a:lnTo>
                  <a:pt x="0" y="6823040"/>
                </a:lnTo>
                <a:close/>
              </a:path>
            </a:pathLst>
          </a:custGeom>
          <a:solidFill>
            <a:schemeClr val="bg1"/>
          </a:solidFill>
        </p:spPr>
        <p:txBody>
          <a:bodyPr wrap="square" anchor="ctr">
            <a:noAutofit/>
          </a:bodyPr>
          <a:lstStyle>
            <a:lvl1pPr marL="0" indent="0" algn="ctr">
              <a:buNone/>
              <a:defRPr/>
            </a:lvl1pPr>
          </a:lstStyle>
          <a:p>
            <a:r>
              <a:rPr lang="en-US" dirty="0"/>
              <a:t>Insert Image</a:t>
            </a:r>
            <a:endParaRPr lang="en-GB" dirty="0"/>
          </a:p>
        </p:txBody>
      </p:sp>
    </p:spTree>
    <p:extLst>
      <p:ext uri="{BB962C8B-B14F-4D97-AF65-F5344CB8AC3E}">
        <p14:creationId xmlns:p14="http://schemas.microsoft.com/office/powerpoint/2010/main" val="3695653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4_Title Slide_DeepYellow">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2EC3EF4-A2D5-4058-977A-74A37AC365BD}"/>
              </a:ext>
              <a:ext uri="{C183D7F6-B498-43B3-948B-1728B52AA6E4}">
                <adec:decorative xmlns:adec="http://schemas.microsoft.com/office/drawing/2017/decorative" val="1"/>
              </a:ext>
            </a:extLst>
          </p:cNvPr>
          <p:cNvSpPr>
            <a:spLocks noGrp="1"/>
          </p:cNvSpPr>
          <p:nvPr>
            <p:ph type="pic" sz="quarter" idx="11"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02525 h 6858000"/>
              <a:gd name="connsiteX3" fmla="*/ 8273508 w 12192000"/>
              <a:gd name="connsiteY3" fmla="*/ 6858000 h 6858000"/>
              <a:gd name="connsiteX4" fmla="*/ 0 w 12192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58000">
                <a:moveTo>
                  <a:pt x="0" y="0"/>
                </a:moveTo>
                <a:lnTo>
                  <a:pt x="12192000" y="0"/>
                </a:lnTo>
                <a:lnTo>
                  <a:pt x="12192000" y="602525"/>
                </a:lnTo>
                <a:lnTo>
                  <a:pt x="8273508" y="6858000"/>
                </a:lnTo>
                <a:lnTo>
                  <a:pt x="0" y="6858000"/>
                </a:lnTo>
                <a:close/>
              </a:path>
            </a:pathLst>
          </a:custGeom>
          <a:solidFill>
            <a:schemeClr val="bg1"/>
          </a:solidFill>
          <a:effectLst>
            <a:outerShdw blurRad="165100" dist="38100" dir="2700000" algn="tl" rotWithShape="0">
              <a:prstClr val="black">
                <a:alpha val="40000"/>
              </a:prstClr>
            </a:outerShdw>
          </a:effectLst>
        </p:spPr>
        <p:txBody>
          <a:bodyPr wrap="square" anchor="ctr">
            <a:noAutofit/>
          </a:bodyPr>
          <a:lstStyle>
            <a:lvl1pPr marL="0" indent="0" algn="ctr">
              <a:buNone/>
              <a:defRPr/>
            </a:lvl1pPr>
          </a:lstStyle>
          <a:p>
            <a:r>
              <a:rPr lang="en-US" dirty="0"/>
              <a:t>Insert Image</a:t>
            </a:r>
            <a:endParaRPr lang="en-GB" dirty="0"/>
          </a:p>
        </p:txBody>
      </p:sp>
      <p:sp>
        <p:nvSpPr>
          <p:cNvPr id="27" name="Text Placeholder 16">
            <a:extLst>
              <a:ext uri="{FF2B5EF4-FFF2-40B4-BE49-F238E27FC236}">
                <a16:creationId xmlns:a16="http://schemas.microsoft.com/office/drawing/2014/main" id="{4E7C74DD-4244-46B7-8336-30F7151DB21B}"/>
              </a:ext>
              <a:ext uri="{C183D7F6-B498-43B3-948B-1728B52AA6E4}">
                <adec:decorative xmlns:adec="http://schemas.microsoft.com/office/drawing/2017/decorative" val="1"/>
              </a:ext>
            </a:extLst>
          </p:cNvPr>
          <p:cNvSpPr>
            <a:spLocks noGrp="1"/>
          </p:cNvSpPr>
          <p:nvPr>
            <p:ph type="body" sz="quarter" idx="13" hasCustomPrompt="1"/>
          </p:nvPr>
        </p:nvSpPr>
        <p:spPr>
          <a:xfrm rot="10800000" flipH="1" flipV="1">
            <a:off x="8074536" y="3124200"/>
            <a:ext cx="2087678" cy="3270696"/>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4" name="Text Placeholder 23">
            <a:extLst>
              <a:ext uri="{FF2B5EF4-FFF2-40B4-BE49-F238E27FC236}">
                <a16:creationId xmlns:a16="http://schemas.microsoft.com/office/drawing/2014/main" id="{9DC663CF-0C67-4619-B40E-7832C4DA15FE}"/>
              </a:ext>
              <a:ext uri="{C183D7F6-B498-43B3-948B-1728B52AA6E4}">
                <adec:decorative xmlns:adec="http://schemas.microsoft.com/office/drawing/2017/decorative" val="1"/>
              </a:ext>
            </a:extLst>
          </p:cNvPr>
          <p:cNvSpPr>
            <a:spLocks noGrp="1"/>
          </p:cNvSpPr>
          <p:nvPr>
            <p:ph type="body" sz="quarter" idx="15" hasCustomPrompt="1"/>
          </p:nvPr>
        </p:nvSpPr>
        <p:spPr>
          <a:xfrm>
            <a:off x="2190750" y="609600"/>
            <a:ext cx="7810500" cy="5638800"/>
          </a:xfrm>
          <a:custGeom>
            <a:avLst/>
            <a:gdLst>
              <a:gd name="connsiteX0" fmla="*/ 0 w 7810500"/>
              <a:gd name="connsiteY0" fmla="*/ 0 h 5638800"/>
              <a:gd name="connsiteX1" fmla="*/ 7810500 w 7810500"/>
              <a:gd name="connsiteY1" fmla="*/ 0 h 5638800"/>
              <a:gd name="connsiteX2" fmla="*/ 7810500 w 7810500"/>
              <a:gd name="connsiteY2" fmla="*/ 3151512 h 5638800"/>
              <a:gd name="connsiteX3" fmla="*/ 6252438 w 7810500"/>
              <a:gd name="connsiteY3" fmla="*/ 5638800 h 5638800"/>
              <a:gd name="connsiteX4" fmla="*/ 0 w 7810500"/>
              <a:gd name="connsiteY4" fmla="*/ 5638800 h 563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0500" h="5638800">
                <a:moveTo>
                  <a:pt x="0" y="0"/>
                </a:moveTo>
                <a:lnTo>
                  <a:pt x="7810500" y="0"/>
                </a:lnTo>
                <a:lnTo>
                  <a:pt x="7810500" y="3151512"/>
                </a:lnTo>
                <a:lnTo>
                  <a:pt x="6252438" y="5638800"/>
                </a:lnTo>
                <a:lnTo>
                  <a:pt x="0" y="5638800"/>
                </a:lnTo>
                <a:close/>
              </a:path>
            </a:pathLst>
          </a:custGeom>
          <a:solidFill>
            <a:schemeClr val="accent1"/>
          </a:solidFill>
          <a:effectLst>
            <a:outerShdw blurRad="50800" dist="38100" dir="2700000" algn="tl" rotWithShape="0">
              <a:prstClr val="black">
                <a:alpha val="40000"/>
              </a:prstClr>
            </a:outerShdw>
          </a:effectLst>
        </p:spPr>
        <p:txBody>
          <a:bodyPr wrap="square">
            <a:noAutofit/>
          </a:bodyPr>
          <a:lstStyle>
            <a:lvl1pPr marL="0" indent="0" algn="ctr">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p:nvPr>
        </p:nvSpPr>
        <p:spPr>
          <a:xfrm>
            <a:off x="3163809" y="1905000"/>
            <a:ext cx="5864382" cy="2275238"/>
          </a:xfrm>
        </p:spPr>
        <p:txBody>
          <a:bodyPr anchor="t">
            <a:normAutofit/>
          </a:bodyPr>
          <a:lstStyle>
            <a:lvl1pPr algn="ctr">
              <a:defRPr lang="en-US" sz="5000" kern="1200" cap="all" spc="100" baseline="0" dirty="0">
                <a:solidFill>
                  <a:schemeClr val="bg1"/>
                </a:solidFill>
                <a:latin typeface="+mj-lt"/>
                <a:ea typeface="+mj-ea"/>
                <a:cs typeface="+mj-cs"/>
              </a:defRPr>
            </a:lvl1pPr>
          </a:lstStyle>
          <a:p>
            <a:r>
              <a:rPr lang="en-US"/>
              <a:t>Click to edit Master title style</a:t>
            </a:r>
            <a:endParaRPr lang="en-US" dirty="0"/>
          </a:p>
        </p:txBody>
      </p:sp>
      <p:sp>
        <p:nvSpPr>
          <p:cNvPr id="3" name="Subtitle 2"/>
          <p:cNvSpPr>
            <a:spLocks noGrp="1"/>
          </p:cNvSpPr>
          <p:nvPr>
            <p:ph type="subTitle" idx="1"/>
          </p:nvPr>
        </p:nvSpPr>
        <p:spPr>
          <a:xfrm>
            <a:off x="4059707" y="4297679"/>
            <a:ext cx="4072586" cy="1463040"/>
          </a:xfrm>
        </p:spPr>
        <p:txBody>
          <a:bodyPr lIns="91440" rIns="91440" anchor="t">
            <a:normAutofit/>
          </a:bodyPr>
          <a:lstStyle>
            <a:lvl1pPr marL="0" indent="0" algn="ctr">
              <a:lnSpc>
                <a:spcPct val="100000"/>
              </a:lnSpc>
              <a:spcBef>
                <a:spcPts val="0"/>
              </a:spcBef>
              <a:buNone/>
              <a:defRPr lang="en-US" sz="2000" kern="1200" dirty="0">
                <a:solidFill>
                  <a:schemeClr val="bg1"/>
                </a:solidFill>
                <a:latin typeface="+mn-lt"/>
                <a:ea typeface="+mn-ea"/>
                <a:cs typeface="+mn-cs"/>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Tree>
    <p:extLst>
      <p:ext uri="{BB962C8B-B14F-4D97-AF65-F5344CB8AC3E}">
        <p14:creationId xmlns:p14="http://schemas.microsoft.com/office/powerpoint/2010/main" val="3766431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5_Title Slide_DeepYellow">
    <p:bg>
      <p:bgPr>
        <a:solidFill>
          <a:schemeClr val="bg1">
            <a:lumMod val="95000"/>
          </a:schemeClr>
        </a:solidFill>
        <a:effectLst/>
      </p:bgPr>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018BFA80-A3BB-4316-BD6E-3E5F6B4D89CF}"/>
              </a:ext>
            </a:extLst>
          </p:cNvPr>
          <p:cNvSpPr>
            <a:spLocks noGrp="1"/>
          </p:cNvSpPr>
          <p:nvPr>
            <p:ph type="pic" sz="quarter" idx="11" hasCustomPrompt="1"/>
          </p:nvPr>
        </p:nvSpPr>
        <p:spPr>
          <a:xfrm>
            <a:off x="0" y="0"/>
            <a:ext cx="12192000" cy="6858000"/>
          </a:xfrm>
          <a:prstGeom prst="rect">
            <a:avLst/>
          </a:prstGeom>
          <a:solidFill>
            <a:schemeClr val="bg1"/>
          </a:solidFill>
        </p:spPr>
        <p:txBody>
          <a:bodyPr wrap="square" anchor="ctr">
            <a:noAutofit/>
          </a:bodyPr>
          <a:lstStyle>
            <a:lvl1pPr marL="0" indent="0" algn="ctr">
              <a:buNone/>
              <a:defRPr/>
            </a:lvl1pPr>
          </a:lstStyle>
          <a:p>
            <a:r>
              <a:rPr lang="en-US" dirty="0"/>
              <a:t>Insert Image</a:t>
            </a:r>
            <a:endParaRPr lang="en-GB" dirty="0"/>
          </a:p>
        </p:txBody>
      </p:sp>
      <p:sp>
        <p:nvSpPr>
          <p:cNvPr id="7" name="Text Placeholder 16">
            <a:extLst>
              <a:ext uri="{FF2B5EF4-FFF2-40B4-BE49-F238E27FC236}">
                <a16:creationId xmlns:a16="http://schemas.microsoft.com/office/drawing/2014/main" id="{8F962CE0-5C0C-48F3-A07B-34E33D6704BC}"/>
              </a:ext>
              <a:ext uri="{C183D7F6-B498-43B3-948B-1728B52AA6E4}">
                <adec:decorative xmlns:adec="http://schemas.microsoft.com/office/drawing/2017/decorative" val="1"/>
              </a:ext>
            </a:extLst>
          </p:cNvPr>
          <p:cNvSpPr>
            <a:spLocks noGrp="1"/>
          </p:cNvSpPr>
          <p:nvPr>
            <p:ph type="body" sz="quarter" idx="16" hasCustomPrompt="1"/>
          </p:nvPr>
        </p:nvSpPr>
        <p:spPr>
          <a:xfrm rot="10800000">
            <a:off x="2057400" y="466725"/>
            <a:ext cx="703341" cy="1101901"/>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2" name="Text Placeholder 16">
            <a:extLst>
              <a:ext uri="{FF2B5EF4-FFF2-40B4-BE49-F238E27FC236}">
                <a16:creationId xmlns:a16="http://schemas.microsoft.com/office/drawing/2014/main" id="{654457EF-8A97-4FCA-9870-5095D09BF83E}"/>
              </a:ext>
              <a:ext uri="{C183D7F6-B498-43B3-948B-1728B52AA6E4}">
                <adec:decorative xmlns:adec="http://schemas.microsoft.com/office/drawing/2017/decorative" val="1"/>
              </a:ext>
            </a:extLst>
          </p:cNvPr>
          <p:cNvSpPr>
            <a:spLocks noGrp="1"/>
          </p:cNvSpPr>
          <p:nvPr>
            <p:ph type="body" sz="quarter" idx="13" hasCustomPrompt="1"/>
          </p:nvPr>
        </p:nvSpPr>
        <p:spPr>
          <a:xfrm rot="10800000" flipH="1" flipV="1">
            <a:off x="9067800" y="4648200"/>
            <a:ext cx="1143000" cy="1790700"/>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10" name="Text Placeholder 16">
            <a:extLst>
              <a:ext uri="{FF2B5EF4-FFF2-40B4-BE49-F238E27FC236}">
                <a16:creationId xmlns:a16="http://schemas.microsoft.com/office/drawing/2014/main" id="{0CC06030-90E1-4B3F-AFDF-369354FBFE62}"/>
              </a:ext>
              <a:ext uri="{C183D7F6-B498-43B3-948B-1728B52AA6E4}">
                <adec:decorative xmlns:adec="http://schemas.microsoft.com/office/drawing/2017/decorative" val="1"/>
              </a:ext>
            </a:extLst>
          </p:cNvPr>
          <p:cNvSpPr>
            <a:spLocks noGrp="1"/>
          </p:cNvSpPr>
          <p:nvPr>
            <p:ph type="body" sz="quarter" idx="15" hasCustomPrompt="1"/>
          </p:nvPr>
        </p:nvSpPr>
        <p:spPr>
          <a:xfrm>
            <a:off x="2190750" y="609600"/>
            <a:ext cx="7810500" cy="5638800"/>
          </a:xfrm>
          <a:solidFill>
            <a:schemeClr val="accent1">
              <a:lumMod val="75000"/>
              <a:alpha val="92000"/>
            </a:schemeClr>
          </a:solidFill>
          <a:effectLst/>
        </p:spPr>
        <p:txBody>
          <a:bodyPr/>
          <a:lstStyle>
            <a:lvl1pPr marL="0" indent="0" algn="ctr">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p:nvPr>
        </p:nvSpPr>
        <p:spPr>
          <a:xfrm>
            <a:off x="3163809" y="1905000"/>
            <a:ext cx="5864382" cy="2275238"/>
          </a:xfrm>
        </p:spPr>
        <p:txBody>
          <a:bodyPr anchor="t">
            <a:normAutofit/>
          </a:bodyPr>
          <a:lstStyle>
            <a:lvl1pPr algn="ctr">
              <a:defRPr lang="en-US" sz="5000" kern="1200" cap="all" spc="100" baseline="0" dirty="0">
                <a:solidFill>
                  <a:schemeClr val="bg1"/>
                </a:solidFill>
                <a:latin typeface="+mj-lt"/>
                <a:ea typeface="+mj-ea"/>
                <a:cs typeface="+mj-cs"/>
              </a:defRPr>
            </a:lvl1pPr>
          </a:lstStyle>
          <a:p>
            <a:r>
              <a:rPr lang="en-US"/>
              <a:t>Click to edit Master title style</a:t>
            </a:r>
            <a:endParaRPr lang="en-US" dirty="0"/>
          </a:p>
        </p:txBody>
      </p:sp>
      <p:sp>
        <p:nvSpPr>
          <p:cNvPr id="3" name="Subtitle 2"/>
          <p:cNvSpPr>
            <a:spLocks noGrp="1"/>
          </p:cNvSpPr>
          <p:nvPr>
            <p:ph type="subTitle" idx="1"/>
          </p:nvPr>
        </p:nvSpPr>
        <p:spPr>
          <a:xfrm>
            <a:off x="4059707" y="4297679"/>
            <a:ext cx="4072586" cy="1463040"/>
          </a:xfrm>
        </p:spPr>
        <p:txBody>
          <a:bodyPr lIns="91440" rIns="91440" anchor="t">
            <a:normAutofit/>
          </a:bodyPr>
          <a:lstStyle>
            <a:lvl1pPr marL="0" indent="0" algn="ctr">
              <a:lnSpc>
                <a:spcPct val="100000"/>
              </a:lnSpc>
              <a:spcBef>
                <a:spcPts val="0"/>
              </a:spcBef>
              <a:buNone/>
              <a:defRPr lang="en-US" sz="2000" kern="1200" dirty="0">
                <a:solidFill>
                  <a:schemeClr val="bg1"/>
                </a:solidFill>
                <a:latin typeface="+mn-lt"/>
                <a:ea typeface="+mn-ea"/>
                <a:cs typeface="+mn-cs"/>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Tree>
    <p:extLst>
      <p:ext uri="{BB962C8B-B14F-4D97-AF65-F5344CB8AC3E}">
        <p14:creationId xmlns:p14="http://schemas.microsoft.com/office/powerpoint/2010/main" val="3053201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solidFill>
          <a:schemeClr val="bg1">
            <a:lumMod val="95000"/>
          </a:schemeClr>
        </a:solidFill>
        <a:effectLst/>
      </p:bgPr>
    </p:bg>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FC033E0E-968F-40A8-BE78-354499D7F913}"/>
              </a:ext>
              <a:ext uri="{C183D7F6-B498-43B3-948B-1728B52AA6E4}">
                <adec:decorative xmlns:adec="http://schemas.microsoft.com/office/drawing/2017/decorative" val="1"/>
              </a:ext>
            </a:extLst>
          </p:cNvPr>
          <p:cNvSpPr>
            <a:spLocks noGrp="1"/>
          </p:cNvSpPr>
          <p:nvPr>
            <p:ph type="body" sz="quarter" idx="21" hasCustomPrompt="1"/>
          </p:nvPr>
        </p:nvSpPr>
        <p:spPr>
          <a:xfrm rot="19594102" flipH="1">
            <a:off x="584131" y="-142449"/>
            <a:ext cx="1218268" cy="6177109"/>
          </a:xfrm>
          <a:custGeom>
            <a:avLst/>
            <a:gdLst>
              <a:gd name="connsiteX0" fmla="*/ 1114975 w 1218268"/>
              <a:gd name="connsiteY0" fmla="*/ 1688918 h 6177109"/>
              <a:gd name="connsiteX1" fmla="*/ 1114975 w 1218268"/>
              <a:gd name="connsiteY1" fmla="*/ 5441035 h 6177109"/>
              <a:gd name="connsiteX2" fmla="*/ 1218268 w 1218268"/>
              <a:gd name="connsiteY2" fmla="*/ 5372844 h 6177109"/>
              <a:gd name="connsiteX3" fmla="*/ 1218268 w 1218268"/>
              <a:gd name="connsiteY3" fmla="*/ 1845382 h 6177109"/>
              <a:gd name="connsiteX4" fmla="*/ 675740 w 1218268"/>
              <a:gd name="connsiteY4" fmla="*/ 1023583 h 6177109"/>
              <a:gd name="connsiteX5" fmla="*/ 675740 w 1218268"/>
              <a:gd name="connsiteY5" fmla="*/ 5731005 h 6177109"/>
              <a:gd name="connsiteX6" fmla="*/ 951275 w 1218268"/>
              <a:gd name="connsiteY6" fmla="*/ 5549105 h 6177109"/>
              <a:gd name="connsiteX7" fmla="*/ 951275 w 1218268"/>
              <a:gd name="connsiteY7" fmla="*/ 1440952 h 6177109"/>
              <a:gd name="connsiteX8" fmla="*/ 0 w 1218268"/>
              <a:gd name="connsiteY8" fmla="*/ 0 h 6177109"/>
              <a:gd name="connsiteX9" fmla="*/ 0 w 1218268"/>
              <a:gd name="connsiteY9" fmla="*/ 6177109 h 6177109"/>
              <a:gd name="connsiteX10" fmla="*/ 485620 w 1218268"/>
              <a:gd name="connsiteY10" fmla="*/ 5856517 h 6177109"/>
              <a:gd name="connsiteX11" fmla="*/ 485620 w 1218268"/>
              <a:gd name="connsiteY11" fmla="*/ 735597 h 6177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8268" h="6177109">
                <a:moveTo>
                  <a:pt x="1114975" y="1688918"/>
                </a:moveTo>
                <a:lnTo>
                  <a:pt x="1114975" y="5441035"/>
                </a:lnTo>
                <a:lnTo>
                  <a:pt x="1218268" y="5372844"/>
                </a:lnTo>
                <a:lnTo>
                  <a:pt x="1218268" y="1845382"/>
                </a:lnTo>
                <a:close/>
                <a:moveTo>
                  <a:pt x="675740" y="1023583"/>
                </a:moveTo>
                <a:lnTo>
                  <a:pt x="675740" y="5731005"/>
                </a:lnTo>
                <a:lnTo>
                  <a:pt x="951275" y="5549105"/>
                </a:lnTo>
                <a:lnTo>
                  <a:pt x="951275" y="1440952"/>
                </a:lnTo>
                <a:close/>
                <a:moveTo>
                  <a:pt x="0" y="0"/>
                </a:moveTo>
                <a:lnTo>
                  <a:pt x="0" y="6177109"/>
                </a:lnTo>
                <a:lnTo>
                  <a:pt x="485620" y="5856517"/>
                </a:lnTo>
                <a:lnTo>
                  <a:pt x="485620" y="735597"/>
                </a:lnTo>
                <a:close/>
              </a:path>
            </a:pathLst>
          </a:custGeom>
          <a:solidFill>
            <a:schemeClr val="bg1"/>
          </a:solidFill>
          <a:effectLst/>
        </p:spPr>
        <p:txBody>
          <a:bodyPr wrap="square">
            <a:noAutofit/>
          </a:bodyPr>
          <a:lstStyle>
            <a:lvl1pPr marL="0" indent="0">
              <a:buNone/>
              <a:defRPr>
                <a:solidFill>
                  <a:schemeClr val="tx1">
                    <a:alpha val="0"/>
                  </a:schemeClr>
                </a:solidFill>
              </a:defRPr>
            </a:lvl1pPr>
          </a:lstStyle>
          <a:p>
            <a:pPr lvl="0"/>
            <a:r>
              <a:rPr lang="en-US" dirty="0"/>
              <a:t>I</a:t>
            </a:r>
            <a:endParaRPr lang="en-GB" dirty="0"/>
          </a:p>
        </p:txBody>
      </p:sp>
      <p:sp>
        <p:nvSpPr>
          <p:cNvPr id="15" name="Picture Placeholder 14">
            <a:extLst>
              <a:ext uri="{FF2B5EF4-FFF2-40B4-BE49-F238E27FC236}">
                <a16:creationId xmlns:a16="http://schemas.microsoft.com/office/drawing/2014/main" id="{B9454D95-B362-4CB6-B706-EB2022A3342D}"/>
              </a:ext>
              <a:ext uri="{C183D7F6-B498-43B3-948B-1728B52AA6E4}">
                <adec:decorative xmlns:adec="http://schemas.microsoft.com/office/drawing/2017/decorative" val="1"/>
              </a:ext>
            </a:extLst>
          </p:cNvPr>
          <p:cNvSpPr>
            <a:spLocks noGrp="1"/>
          </p:cNvSpPr>
          <p:nvPr>
            <p:ph type="pic" sz="quarter" idx="11" hasCustomPrompt="1"/>
          </p:nvPr>
        </p:nvSpPr>
        <p:spPr>
          <a:xfrm>
            <a:off x="3124200" y="0"/>
            <a:ext cx="9067800" cy="6858000"/>
          </a:xfrm>
          <a:custGeom>
            <a:avLst/>
            <a:gdLst>
              <a:gd name="connsiteX0" fmla="*/ 5205086 w 9067800"/>
              <a:gd name="connsiteY0" fmla="*/ 0 h 6858000"/>
              <a:gd name="connsiteX1" fmla="*/ 6957685 w 9067800"/>
              <a:gd name="connsiteY1" fmla="*/ 0 h 6858000"/>
              <a:gd name="connsiteX2" fmla="*/ 9067800 w 9067800"/>
              <a:gd name="connsiteY2" fmla="*/ 0 h 6858000"/>
              <a:gd name="connsiteX3" fmla="*/ 9067800 w 9067800"/>
              <a:gd name="connsiteY3" fmla="*/ 6827058 h 6858000"/>
              <a:gd name="connsiteX4" fmla="*/ 9044315 w 9067800"/>
              <a:gd name="connsiteY4" fmla="*/ 6858000 h 6858000"/>
              <a:gd name="connsiteX5" fmla="*/ 7291715 w 9067800"/>
              <a:gd name="connsiteY5" fmla="*/ 6858000 h 6858000"/>
              <a:gd name="connsiteX6" fmla="*/ 1752601 w 9067800"/>
              <a:gd name="connsiteY6" fmla="*/ 6858000 h 6858000"/>
              <a:gd name="connsiteX7" fmla="*/ 0 w 90678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7800" h="6858000">
                <a:moveTo>
                  <a:pt x="5205086" y="0"/>
                </a:moveTo>
                <a:lnTo>
                  <a:pt x="6957685" y="0"/>
                </a:lnTo>
                <a:lnTo>
                  <a:pt x="9067800" y="0"/>
                </a:lnTo>
                <a:lnTo>
                  <a:pt x="9067800" y="6827058"/>
                </a:lnTo>
                <a:lnTo>
                  <a:pt x="9044315" y="6858000"/>
                </a:lnTo>
                <a:lnTo>
                  <a:pt x="7291715" y="6858000"/>
                </a:lnTo>
                <a:lnTo>
                  <a:pt x="1752601" y="6858000"/>
                </a:lnTo>
                <a:lnTo>
                  <a:pt x="0" y="6858000"/>
                </a:lnTo>
                <a:close/>
              </a:path>
            </a:pathLst>
          </a:custGeom>
          <a:solidFill>
            <a:schemeClr val="bg1"/>
          </a:solidFill>
        </p:spPr>
        <p:txBody>
          <a:bodyPr wrap="square" anchor="ctr">
            <a:noAutofit/>
          </a:bodyPr>
          <a:lstStyle>
            <a:lvl1pPr marL="0" indent="0" algn="ctr">
              <a:buNone/>
              <a:defRPr/>
            </a:lvl1pPr>
          </a:lstStyle>
          <a:p>
            <a:r>
              <a:rPr lang="en-US" dirty="0"/>
              <a:t>Insert Image</a:t>
            </a:r>
            <a:endParaRPr lang="en-GB"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533400" y="266700"/>
            <a:ext cx="5105400" cy="6324600"/>
          </a:xfrm>
          <a:solidFill>
            <a:schemeClr val="bg1"/>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p:nvPr>
        </p:nvSpPr>
        <p:spPr>
          <a:xfrm>
            <a:off x="933450" y="762000"/>
            <a:ext cx="4381500" cy="3429000"/>
          </a:xfrm>
        </p:spPr>
        <p:txBody>
          <a:bodyPr anchor="ctr">
            <a:normAutofit/>
          </a:bodyPr>
          <a:lstStyle>
            <a:lvl1pPr algn="ct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933450" y="4343400"/>
            <a:ext cx="4381500" cy="1355732"/>
          </a:xfrm>
        </p:spPr>
        <p:txBody>
          <a:bodyPr lIns="91440" rIns="91440" anchor="t">
            <a:normAutofit/>
          </a:bodyPr>
          <a:lstStyle>
            <a:lvl1pPr marL="0" indent="0" algn="ctr">
              <a:lnSpc>
                <a:spcPct val="100000"/>
              </a:lnSpc>
              <a:spcBef>
                <a:spcPts val="0"/>
              </a:spcBef>
              <a:spcAft>
                <a:spcPts val="0"/>
              </a:spcAft>
              <a:buNone/>
              <a:defRPr sz="16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7" name="Text Placeholder 16">
            <a:extLst>
              <a:ext uri="{FF2B5EF4-FFF2-40B4-BE49-F238E27FC236}">
                <a16:creationId xmlns:a16="http://schemas.microsoft.com/office/drawing/2014/main" id="{D6D785D2-DAEB-48F3-AB8A-2954F03ACD2B}"/>
              </a:ext>
              <a:ext uri="{C183D7F6-B498-43B3-948B-1728B52AA6E4}">
                <adec:decorative xmlns:adec="http://schemas.microsoft.com/office/drawing/2017/decorative" val="1"/>
              </a:ext>
            </a:extLst>
          </p:cNvPr>
          <p:cNvSpPr>
            <a:spLocks noGrp="1"/>
          </p:cNvSpPr>
          <p:nvPr>
            <p:ph type="body" sz="quarter" idx="13" hasCustomPrompt="1"/>
          </p:nvPr>
        </p:nvSpPr>
        <p:spPr>
          <a:xfrm rot="10800000" flipV="1">
            <a:off x="314325" y="4953000"/>
            <a:ext cx="1143000" cy="1790700"/>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104992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A623EB06-2F79-4698-807D-96A58B4F1D71}"/>
              </a:ext>
              <a:ext uri="{C183D7F6-B498-43B3-948B-1728B52AA6E4}">
                <adec:decorative xmlns:adec="http://schemas.microsoft.com/office/drawing/2017/decorative" val="1"/>
              </a:ext>
            </a:extLst>
          </p:cNvPr>
          <p:cNvSpPr>
            <a:spLocks noGrp="1"/>
          </p:cNvSpPr>
          <p:nvPr>
            <p:ph type="pic" sz="quarter" idx="15" hasCustomPrompt="1"/>
          </p:nvPr>
        </p:nvSpPr>
        <p:spPr>
          <a:xfrm>
            <a:off x="0" y="0"/>
            <a:ext cx="8329286" cy="6858000"/>
          </a:xfrm>
          <a:custGeom>
            <a:avLst/>
            <a:gdLst>
              <a:gd name="connsiteX0" fmla="*/ 0 w 8329286"/>
              <a:gd name="connsiteY0" fmla="*/ 0 h 6858000"/>
              <a:gd name="connsiteX1" fmla="*/ 8329286 w 8329286"/>
              <a:gd name="connsiteY1" fmla="*/ 0 h 6858000"/>
              <a:gd name="connsiteX2" fmla="*/ 3124200 w 8329286"/>
              <a:gd name="connsiteY2" fmla="*/ 6858000 h 6858000"/>
              <a:gd name="connsiteX3" fmla="*/ 0 w 832928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9286" h="6858000">
                <a:moveTo>
                  <a:pt x="0" y="0"/>
                </a:moveTo>
                <a:lnTo>
                  <a:pt x="8329286" y="0"/>
                </a:lnTo>
                <a:lnTo>
                  <a:pt x="3124200" y="6858000"/>
                </a:lnTo>
                <a:lnTo>
                  <a:pt x="0" y="6858000"/>
                </a:lnTo>
                <a:close/>
              </a:path>
            </a:pathLst>
          </a:custGeom>
          <a:solidFill>
            <a:schemeClr val="bg1"/>
          </a:solidFill>
          <a:effectLst>
            <a:outerShdw blurRad="228600" dist="38100" algn="l" rotWithShape="0">
              <a:prstClr val="black">
                <a:alpha val="40000"/>
              </a:prstClr>
            </a:outerShdw>
          </a:effectLst>
        </p:spPr>
        <p:txBody>
          <a:bodyPr wrap="square" anchor="ctr">
            <a:noAutofit/>
          </a:bodyPr>
          <a:lstStyle>
            <a:lvl1pPr marL="0" indent="0" algn="ctr">
              <a:buNone/>
              <a:defRPr/>
            </a:lvl1pPr>
          </a:lstStyle>
          <a:p>
            <a:r>
              <a:rPr lang="en-US" dirty="0"/>
              <a:t>Insert Image</a:t>
            </a:r>
            <a:endParaRPr lang="en-GB"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990600" y="609600"/>
            <a:ext cx="4648200" cy="5638800"/>
          </a:xfrm>
          <a:solidFill>
            <a:schemeClr val="bg1"/>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p:nvPr>
        </p:nvSpPr>
        <p:spPr>
          <a:xfrm>
            <a:off x="1257300" y="1447800"/>
            <a:ext cx="4114800" cy="3962400"/>
          </a:xfrm>
        </p:spPr>
        <p:txBody>
          <a:bodyPr anchor="ctr">
            <a:normAutofit/>
          </a:bodyPr>
          <a:lstStyle>
            <a:lvl1pPr algn="ct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6057900" y="4495801"/>
            <a:ext cx="4876800" cy="609600"/>
          </a:xfrm>
        </p:spPr>
        <p:txBody>
          <a:bodyPr lIns="91440" rIns="91440" anchor="ctr">
            <a:normAutofit/>
          </a:bodyPr>
          <a:lstStyle>
            <a:lvl1pPr marL="0" indent="0" algn="l">
              <a:lnSpc>
                <a:spcPct val="100000"/>
              </a:lnSpc>
              <a:spcBef>
                <a:spcPts val="0"/>
              </a:spcBef>
              <a:spcAft>
                <a:spcPts val="0"/>
              </a:spcAft>
              <a:buNone/>
              <a:defRPr sz="16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7" name="Text Placeholder 16">
            <a:extLst>
              <a:ext uri="{FF2B5EF4-FFF2-40B4-BE49-F238E27FC236}">
                <a16:creationId xmlns:a16="http://schemas.microsoft.com/office/drawing/2014/main" id="{D6D785D2-DAEB-48F3-AB8A-2954F03ACD2B}"/>
              </a:ext>
              <a:ext uri="{C183D7F6-B498-43B3-948B-1728B52AA6E4}">
                <adec:decorative xmlns:adec="http://schemas.microsoft.com/office/drawing/2017/decorative" val="1"/>
              </a:ext>
            </a:extLst>
          </p:cNvPr>
          <p:cNvSpPr>
            <a:spLocks noGrp="1"/>
          </p:cNvSpPr>
          <p:nvPr>
            <p:ph type="body" sz="quarter" idx="13" hasCustomPrompt="1"/>
          </p:nvPr>
        </p:nvSpPr>
        <p:spPr>
          <a:xfrm>
            <a:off x="2705100" y="409575"/>
            <a:ext cx="1219200" cy="400050"/>
          </a:xfr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8" name="Text Placeholder 16">
            <a:extLst>
              <a:ext uri="{FF2B5EF4-FFF2-40B4-BE49-F238E27FC236}">
                <a16:creationId xmlns:a16="http://schemas.microsoft.com/office/drawing/2014/main" id="{BB42ECCE-195D-45F5-94EB-137CEFCFE916}"/>
              </a:ext>
              <a:ext uri="{C183D7F6-B498-43B3-948B-1728B52AA6E4}">
                <adec:decorative xmlns:adec="http://schemas.microsoft.com/office/drawing/2017/decorative" val="1"/>
              </a:ext>
            </a:extLst>
          </p:cNvPr>
          <p:cNvSpPr>
            <a:spLocks noGrp="1"/>
          </p:cNvSpPr>
          <p:nvPr>
            <p:ph type="body" sz="quarter" idx="14" hasCustomPrompt="1"/>
          </p:nvPr>
        </p:nvSpPr>
        <p:spPr>
          <a:xfrm>
            <a:off x="2705100" y="6076950"/>
            <a:ext cx="1219200" cy="400050"/>
          </a:xfrm>
          <a:solidFill>
            <a:schemeClr val="accent2"/>
          </a:solidFill>
          <a:effectLst>
            <a:outerShdw blurRad="50800" dist="38100" dir="18900000" algn="b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2601318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1447800"/>
          </a:xfrm>
        </p:spPr>
        <p:txBody>
          <a:bodyPr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548640" y="2667000"/>
            <a:ext cx="10288693" cy="3660648"/>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Picture Placeholder 9">
            <a:extLst>
              <a:ext uri="{FF2B5EF4-FFF2-40B4-BE49-F238E27FC236}">
                <a16:creationId xmlns:a16="http://schemas.microsoft.com/office/drawing/2014/main" id="{B1F422E5-0916-42D9-AC79-50E4FC133F3D}"/>
              </a:ext>
              <a:ext uri="{C183D7F6-B498-43B3-948B-1728B52AA6E4}">
                <adec:decorative xmlns:adec="http://schemas.microsoft.com/office/drawing/2017/decorative" val="1"/>
              </a:ext>
            </a:extLst>
          </p:cNvPr>
          <p:cNvSpPr>
            <a:spLocks noGrp="1"/>
          </p:cNvSpPr>
          <p:nvPr>
            <p:ph type="pic" sz="quarter" idx="15" hasCustomPrompt="1"/>
          </p:nvPr>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bg1"/>
          </a:solidFill>
          <a:effectLst>
            <a:outerShdw blurRad="50800" dist="38100" dir="5400000" algn="t" rotWithShape="0">
              <a:prstClr val="black">
                <a:alpha val="40000"/>
              </a:prstClr>
            </a:outerShdw>
          </a:effectLst>
        </p:spPr>
        <p:txBody>
          <a:bodyPr wrap="square" anchor="ctr">
            <a:noAutofit/>
          </a:bodyPr>
          <a:lstStyle>
            <a:lvl1pPr marL="0" indent="0" algn="ctr">
              <a:buNone/>
              <a:defRPr sz="1600">
                <a:solidFill>
                  <a:schemeClr val="bg1">
                    <a:lumMod val="75000"/>
                  </a:schemeClr>
                </a:solidFill>
              </a:defRPr>
            </a:lvl1pPr>
          </a:lstStyle>
          <a:p>
            <a:r>
              <a:rPr lang="en-US" noProof="0" dirty="0"/>
              <a:t>Insert Image</a:t>
            </a:r>
          </a:p>
        </p:txBody>
      </p:sp>
      <p:sp>
        <p:nvSpPr>
          <p:cNvPr id="14" name="Slide Number Placeholder 5">
            <a:extLst>
              <a:ext uri="{FF2B5EF4-FFF2-40B4-BE49-F238E27FC236}">
                <a16:creationId xmlns:a16="http://schemas.microsoft.com/office/drawing/2014/main" id="{0621E917-505B-493E-99EE-2E57CB3327C6}"/>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792466477"/>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Emphasis-Sub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548640" y="2667000"/>
            <a:ext cx="10288693" cy="3660648"/>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Picture Placeholder 9">
            <a:extLst>
              <a:ext uri="{FF2B5EF4-FFF2-40B4-BE49-F238E27FC236}">
                <a16:creationId xmlns:a16="http://schemas.microsoft.com/office/drawing/2014/main" id="{B1F422E5-0916-42D9-AC79-50E4FC133F3D}"/>
              </a:ext>
              <a:ext uri="{C183D7F6-B498-43B3-948B-1728B52AA6E4}">
                <adec:decorative xmlns:adec="http://schemas.microsoft.com/office/drawing/2017/decorative" val="1"/>
              </a:ext>
            </a:extLst>
          </p:cNvPr>
          <p:cNvSpPr>
            <a:spLocks noGrp="1"/>
          </p:cNvSpPr>
          <p:nvPr>
            <p:ph type="pic" sz="quarter" idx="15" hasCustomPrompt="1"/>
          </p:nvPr>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bg1"/>
          </a:solidFill>
          <a:effectLst>
            <a:outerShdw blurRad="50800" dist="38100" dir="5400000" algn="t" rotWithShape="0">
              <a:prstClr val="black">
                <a:alpha val="40000"/>
              </a:prstClr>
            </a:outerShdw>
          </a:effectLst>
        </p:spPr>
        <p:txBody>
          <a:bodyPr wrap="square" anchor="ctr">
            <a:noAutofit/>
          </a:bodyPr>
          <a:lstStyle>
            <a:lvl1pPr marL="0" indent="0" algn="ctr">
              <a:buNone/>
              <a:defRPr sz="1600">
                <a:solidFill>
                  <a:schemeClr val="bg1">
                    <a:lumMod val="75000"/>
                  </a:schemeClr>
                </a:solidFill>
              </a:defRPr>
            </a:lvl1pPr>
          </a:lstStyle>
          <a:p>
            <a:r>
              <a:rPr lang="en-US" noProof="0" dirty="0"/>
              <a:t>Insert Image</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1" y="1676400"/>
            <a:ext cx="10837333" cy="424732"/>
          </a:xfrm>
          <a:solidFill>
            <a:schemeClr val="accent1"/>
          </a:solidFill>
        </p:spPr>
        <p:txBody>
          <a:bodyPr wrap="square" lIns="640080" rIns="91440">
            <a:spAutoFit/>
          </a:bodyPr>
          <a:lstStyle>
            <a:lvl1pPr marL="0" indent="0">
              <a:buNone/>
              <a:defRPr sz="2400" b="0">
                <a:solidFill>
                  <a:schemeClr val="bg1"/>
                </a:solidFill>
              </a:defRPr>
            </a:lvl1pPr>
          </a:lstStyle>
          <a:p>
            <a:pPr lvl="0"/>
            <a:r>
              <a:rPr lang="en-US" noProof="0"/>
              <a:t>Add additional text </a:t>
            </a:r>
          </a:p>
        </p:txBody>
      </p:sp>
      <p:sp>
        <p:nvSpPr>
          <p:cNvPr id="13" name="Slide Number Placeholder 5">
            <a:extLst>
              <a:ext uri="{FF2B5EF4-FFF2-40B4-BE49-F238E27FC236}">
                <a16:creationId xmlns:a16="http://schemas.microsoft.com/office/drawing/2014/main" id="{08E95652-9528-4150-8049-C40C3BB1BB08}"/>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1305947646"/>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548640" y="2667000"/>
            <a:ext cx="10288693" cy="3660648"/>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Picture Placeholder 9">
            <a:extLst>
              <a:ext uri="{FF2B5EF4-FFF2-40B4-BE49-F238E27FC236}">
                <a16:creationId xmlns:a16="http://schemas.microsoft.com/office/drawing/2014/main" id="{B1F422E5-0916-42D9-AC79-50E4FC133F3D}"/>
              </a:ext>
              <a:ext uri="{C183D7F6-B498-43B3-948B-1728B52AA6E4}">
                <adec:decorative xmlns:adec="http://schemas.microsoft.com/office/drawing/2017/decorative" val="1"/>
              </a:ext>
            </a:extLst>
          </p:cNvPr>
          <p:cNvSpPr>
            <a:spLocks noGrp="1"/>
          </p:cNvSpPr>
          <p:nvPr>
            <p:ph type="pic" sz="quarter" idx="15" hasCustomPrompt="1"/>
          </p:nvPr>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bg1"/>
          </a:solidFill>
          <a:effectLst>
            <a:outerShdw blurRad="50800" dist="38100" dir="5400000" algn="t" rotWithShape="0">
              <a:prstClr val="black">
                <a:alpha val="40000"/>
              </a:prstClr>
            </a:outerShdw>
          </a:effectLst>
        </p:spPr>
        <p:txBody>
          <a:bodyPr wrap="square" anchor="ctr">
            <a:noAutofit/>
          </a:bodyPr>
          <a:lstStyle>
            <a:lvl1pPr marL="0" indent="0" algn="ctr">
              <a:buNone/>
              <a:defRPr sz="1600">
                <a:solidFill>
                  <a:schemeClr val="bg1">
                    <a:lumMod val="75000"/>
                  </a:schemeClr>
                </a:solidFill>
              </a:defRPr>
            </a:lvl1pPr>
          </a:lstStyle>
          <a:p>
            <a:r>
              <a:rPr lang="en-US" noProof="0" dirty="0"/>
              <a:t>Insert Image</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548640" y="1676400"/>
            <a:ext cx="10837333" cy="424732"/>
          </a:xfrm>
          <a:noFill/>
        </p:spPr>
        <p:txBody>
          <a:bodyPr wrap="square" lIns="91440" rIns="91440">
            <a:spAutoFit/>
          </a:bodyPr>
          <a:lstStyle>
            <a:lvl1pPr marL="0" indent="0">
              <a:buNone/>
              <a:defRPr sz="2400" b="0">
                <a:solidFill>
                  <a:schemeClr val="tx2"/>
                </a:solidFill>
              </a:defRPr>
            </a:lvl1pPr>
          </a:lstStyle>
          <a:p>
            <a:pPr lvl="0"/>
            <a:r>
              <a:rPr lang="en-US" noProof="0"/>
              <a:t>Add additional text </a:t>
            </a:r>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3215529186"/>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_Blu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695425977"/>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_sea gree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accent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714886579"/>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_Orang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814971853"/>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_Pin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accent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832375406"/>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_Light Blu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2117665835"/>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_Gre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bg2">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853620884"/>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_Blue_Triangle patch 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05BCA9F-FC20-461D-9118-7EC2AC28D050}"/>
              </a:ext>
              <a:ext uri="{C183D7F6-B498-43B3-948B-1728B52AA6E4}">
                <adec:decorative xmlns:adec="http://schemas.microsoft.com/office/drawing/2017/decorative" val="1"/>
              </a:ext>
            </a:extLst>
          </p:cNvPr>
          <p:cNvSpPr/>
          <p:nvPr userDrawn="1"/>
        </p:nvSpPr>
        <p:spPr>
          <a:xfrm>
            <a:off x="3175958" y="0"/>
            <a:ext cx="9016043" cy="6858000"/>
          </a:xfrm>
          <a:custGeom>
            <a:avLst/>
            <a:gdLst>
              <a:gd name="connsiteX0" fmla="*/ 5153328 w 9016043"/>
              <a:gd name="connsiteY0" fmla="*/ 0 h 6858000"/>
              <a:gd name="connsiteX1" fmla="*/ 9016043 w 9016043"/>
              <a:gd name="connsiteY1" fmla="*/ 0 h 6858000"/>
              <a:gd name="connsiteX2" fmla="*/ 9016043 w 9016043"/>
              <a:gd name="connsiteY2" fmla="*/ 6858000 h 6858000"/>
              <a:gd name="connsiteX3" fmla="*/ 0 w 9016043"/>
              <a:gd name="connsiteY3" fmla="*/ 6858000 h 6858000"/>
              <a:gd name="connsiteX4" fmla="*/ 5153328 w 9016043"/>
              <a:gd name="connsiteY4" fmla="*/ 68183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16043" h="6858000">
                <a:moveTo>
                  <a:pt x="5153328" y="0"/>
                </a:moveTo>
                <a:lnTo>
                  <a:pt x="9016043" y="0"/>
                </a:lnTo>
                <a:lnTo>
                  <a:pt x="9016043" y="6858000"/>
                </a:lnTo>
                <a:lnTo>
                  <a:pt x="0" y="6858000"/>
                </a:lnTo>
                <a:lnTo>
                  <a:pt x="5153328" y="68183"/>
                </a:lnTo>
                <a:close/>
              </a:path>
            </a:pathLst>
          </a:cu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noProof="0" dirty="0"/>
          </a:p>
        </p:txBody>
      </p:sp>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704092513"/>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ubtitle Content and Imag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548641" y="2667000"/>
            <a:ext cx="5775960" cy="3660648"/>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Picture Placeholder 9">
            <a:extLst>
              <a:ext uri="{FF2B5EF4-FFF2-40B4-BE49-F238E27FC236}">
                <a16:creationId xmlns:a16="http://schemas.microsoft.com/office/drawing/2014/main" id="{B1F422E5-0916-42D9-AC79-50E4FC133F3D}"/>
              </a:ext>
              <a:ext uri="{C183D7F6-B498-43B3-948B-1728B52AA6E4}">
                <adec:decorative xmlns:adec="http://schemas.microsoft.com/office/drawing/2017/decorative" val="1"/>
              </a:ext>
            </a:extLst>
          </p:cNvPr>
          <p:cNvSpPr>
            <a:spLocks noGrp="1"/>
          </p:cNvSpPr>
          <p:nvPr>
            <p:ph type="pic" sz="quarter" idx="15" hasCustomPrompt="1"/>
          </p:nvPr>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bg1"/>
          </a:solidFill>
          <a:effectLst>
            <a:outerShdw blurRad="50800" dist="38100" dir="5400000" algn="t" rotWithShape="0">
              <a:prstClr val="black">
                <a:alpha val="40000"/>
              </a:prstClr>
            </a:outerShdw>
          </a:effectLst>
        </p:spPr>
        <p:txBody>
          <a:bodyPr wrap="square" anchor="ctr">
            <a:noAutofit/>
          </a:bodyPr>
          <a:lstStyle>
            <a:lvl1pPr marL="0" indent="0" algn="ctr">
              <a:buNone/>
              <a:defRPr sz="1600">
                <a:solidFill>
                  <a:schemeClr val="bg1">
                    <a:lumMod val="75000"/>
                  </a:schemeClr>
                </a:solidFill>
              </a:defRPr>
            </a:lvl1pPr>
          </a:lstStyle>
          <a:p>
            <a:r>
              <a:rPr lang="en-US" noProof="0" dirty="0"/>
              <a:t>Insert Image</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548640" y="1676400"/>
            <a:ext cx="10837333" cy="424732"/>
          </a:xfrm>
          <a:noFill/>
        </p:spPr>
        <p:txBody>
          <a:bodyPr wrap="square" lIns="91440" rIns="91440">
            <a:spAutoFit/>
          </a:bodyPr>
          <a:lstStyle>
            <a:lvl1pPr marL="0" indent="0">
              <a:buNone/>
              <a:defRPr sz="2400" b="0">
                <a:solidFill>
                  <a:schemeClr val="tx2"/>
                </a:solidFill>
              </a:defRPr>
            </a:lvl1pPr>
          </a:lstStyle>
          <a:p>
            <a:pPr lvl="0"/>
            <a:r>
              <a:rPr lang="en-US" noProof="0"/>
              <a:t>Add additional text </a:t>
            </a:r>
          </a:p>
        </p:txBody>
      </p:sp>
      <p:sp>
        <p:nvSpPr>
          <p:cNvPr id="9" name="Picture Placeholder 8">
            <a:extLst>
              <a:ext uri="{FF2B5EF4-FFF2-40B4-BE49-F238E27FC236}">
                <a16:creationId xmlns:a16="http://schemas.microsoft.com/office/drawing/2014/main" id="{17C4BA0D-DEC0-450E-8F4D-B0E6D2D7D0C3}"/>
              </a:ext>
            </a:extLst>
          </p:cNvPr>
          <p:cNvSpPr>
            <a:spLocks noGrp="1"/>
          </p:cNvSpPr>
          <p:nvPr>
            <p:ph type="pic" sz="quarter" idx="17" hasCustomPrompt="1"/>
          </p:nvPr>
        </p:nvSpPr>
        <p:spPr>
          <a:xfrm>
            <a:off x="6629399" y="2667000"/>
            <a:ext cx="5013959" cy="3660775"/>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3" name="Slide Number Placeholder 5">
            <a:extLst>
              <a:ext uri="{FF2B5EF4-FFF2-40B4-BE49-F238E27FC236}">
                <a16:creationId xmlns:a16="http://schemas.microsoft.com/office/drawing/2014/main" id="{8F869F17-9BF3-4974-956D-0CBCD60BA35B}"/>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2142137778"/>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ubtitle Content and Image_Top shape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548641" y="2667000"/>
            <a:ext cx="5775960" cy="3660648"/>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548640" y="1676400"/>
            <a:ext cx="10837333" cy="424732"/>
          </a:xfrm>
          <a:noFill/>
        </p:spPr>
        <p:txBody>
          <a:bodyPr wrap="square" lIns="91440" rIns="91440">
            <a:spAutoFit/>
          </a:bodyPr>
          <a:lstStyle>
            <a:lvl1pPr marL="0" indent="0">
              <a:buNone/>
              <a:defRPr sz="2400" b="0">
                <a:solidFill>
                  <a:schemeClr val="tx2"/>
                </a:solidFill>
              </a:defRPr>
            </a:lvl1pPr>
          </a:lstStyle>
          <a:p>
            <a:pPr lvl="0"/>
            <a:r>
              <a:rPr lang="en-US" noProof="0"/>
              <a:t>Add additional text </a:t>
            </a:r>
          </a:p>
        </p:txBody>
      </p:sp>
      <p:sp>
        <p:nvSpPr>
          <p:cNvPr id="9" name="Picture Placeholder 8">
            <a:extLst>
              <a:ext uri="{FF2B5EF4-FFF2-40B4-BE49-F238E27FC236}">
                <a16:creationId xmlns:a16="http://schemas.microsoft.com/office/drawing/2014/main" id="{17C4BA0D-DEC0-450E-8F4D-B0E6D2D7D0C3}"/>
              </a:ext>
            </a:extLst>
          </p:cNvPr>
          <p:cNvSpPr>
            <a:spLocks noGrp="1"/>
          </p:cNvSpPr>
          <p:nvPr>
            <p:ph type="pic" sz="quarter" idx="17" hasCustomPrompt="1"/>
          </p:nvPr>
        </p:nvSpPr>
        <p:spPr>
          <a:xfrm>
            <a:off x="6629399" y="2667000"/>
            <a:ext cx="5013959" cy="3660775"/>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3" name="Slide Number Placeholder 5">
            <a:extLst>
              <a:ext uri="{FF2B5EF4-FFF2-40B4-BE49-F238E27FC236}">
                <a16:creationId xmlns:a16="http://schemas.microsoft.com/office/drawing/2014/main" id="{A654DBB0-1027-4E5D-B635-00F2F173A24F}"/>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3433771035"/>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ubtitle Content and Image_Top shape white bar">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5334001" y="112976"/>
            <a:ext cx="6858000" cy="6745024"/>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2" name="Text Placeholder 16">
            <a:extLst>
              <a:ext uri="{FF2B5EF4-FFF2-40B4-BE49-F238E27FC236}">
                <a16:creationId xmlns:a16="http://schemas.microsoft.com/office/drawing/2014/main" id="{E59725C5-1168-4A5F-B420-8E0562019687}"/>
              </a:ext>
            </a:extLst>
          </p:cNvPr>
          <p:cNvSpPr>
            <a:spLocks noGrp="1"/>
          </p:cNvSpPr>
          <p:nvPr>
            <p:ph type="body" sz="quarter" idx="19" hasCustomPrompt="1"/>
          </p:nvPr>
        </p:nvSpPr>
        <p:spPr>
          <a:xfrm rot="5400000">
            <a:off x="5238089" y="208890"/>
            <a:ext cx="6745024" cy="6553200"/>
          </a:xfrm>
          <a:gradFill flip="none" rotWithShape="1">
            <a:gsLst>
              <a:gs pos="0">
                <a:schemeClr val="bg1"/>
              </a:gs>
              <a:gs pos="82000">
                <a:schemeClr val="bg1">
                  <a:alpha val="0"/>
                </a:schemeClr>
              </a:gs>
            </a:gsLst>
            <a:lin ang="16200000" scaled="1"/>
            <a:tileRect/>
          </a:gradFill>
          <a:effectLst/>
        </p:spPr>
        <p:txBody>
          <a:bodyPr/>
          <a:lstStyle>
            <a:lvl1pPr marL="0" indent="0">
              <a:buNone/>
              <a:defRPr>
                <a:solidFill>
                  <a:schemeClr val="tx1">
                    <a:alpha val="0"/>
                  </a:schemeClr>
                </a:solidFill>
              </a:defRPr>
            </a:lvl1pPr>
          </a:lstStyle>
          <a:p>
            <a:pPr lvl="0"/>
            <a:r>
              <a:rPr lang="en-US" noProof="0"/>
              <a:t>I</a:t>
            </a:r>
          </a:p>
        </p:txBody>
      </p:sp>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548641" y="2667000"/>
            <a:ext cx="5775960" cy="3660648"/>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548640" y="1676400"/>
            <a:ext cx="10837333" cy="424732"/>
          </a:xfrm>
          <a:noFill/>
        </p:spPr>
        <p:txBody>
          <a:bodyPr wrap="square" lIns="91440" rIns="91440">
            <a:spAutoFit/>
          </a:bodyPr>
          <a:lstStyle>
            <a:lvl1pPr marL="0" indent="0">
              <a:buNone/>
              <a:defRPr sz="2400" b="0">
                <a:solidFill>
                  <a:schemeClr val="tx2"/>
                </a:solidFill>
              </a:defRPr>
            </a:lvl1pPr>
          </a:lstStyle>
          <a:p>
            <a:pPr lvl="0"/>
            <a:r>
              <a:rPr lang="en-US" noProof="0"/>
              <a:t>Add additional text </a:t>
            </a:r>
          </a:p>
        </p:txBody>
      </p:sp>
      <p:sp>
        <p:nvSpPr>
          <p:cNvPr id="16" name="Slide Number Placeholder 5">
            <a:extLst>
              <a:ext uri="{FF2B5EF4-FFF2-40B4-BE49-F238E27FC236}">
                <a16:creationId xmlns:a16="http://schemas.microsoft.com/office/drawing/2014/main" id="{7532AFA8-ADE4-4C3E-AF0A-235C724999FF}"/>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747721153"/>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guide id="3" pos="432"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ubtitle Content and half horizontal Image_Top shape bar">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548641" y="2667001"/>
            <a:ext cx="11094718" cy="1757126"/>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548640" y="4709677"/>
            <a:ext cx="11094717" cy="1500876"/>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548640" y="1676400"/>
            <a:ext cx="10837333" cy="424732"/>
          </a:xfrm>
          <a:noFill/>
        </p:spPr>
        <p:txBody>
          <a:bodyPr wrap="square" lIns="91440" rIns="91440">
            <a:spAutoFit/>
          </a:bodyPr>
          <a:lstStyle>
            <a:lvl1pPr marL="0" indent="0">
              <a:buNone/>
              <a:defRPr sz="2400" b="0">
                <a:solidFill>
                  <a:schemeClr val="tx2"/>
                </a:solidFill>
              </a:defRPr>
            </a:lvl1pPr>
          </a:lstStyle>
          <a:p>
            <a:pPr lvl="0"/>
            <a:r>
              <a:rPr lang="en-US" noProof="0"/>
              <a:t>Add additional text </a:t>
            </a:r>
          </a:p>
        </p:txBody>
      </p:sp>
      <p:sp>
        <p:nvSpPr>
          <p:cNvPr id="13" name="Slide Number Placeholder 5">
            <a:extLst>
              <a:ext uri="{FF2B5EF4-FFF2-40B4-BE49-F238E27FC236}">
                <a16:creationId xmlns:a16="http://schemas.microsoft.com/office/drawing/2014/main" id="{4232B29A-2701-4A73-83CF-09E0AB1B2DD0}"/>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2946410738"/>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ubtitle Content and half Image_Top shape bar">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548641" y="2667001"/>
            <a:ext cx="5775959" cy="3543552"/>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6553200" y="2667001"/>
            <a:ext cx="5090157" cy="3543552"/>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548640" y="1676400"/>
            <a:ext cx="10837333" cy="424732"/>
          </a:xfrm>
          <a:noFill/>
        </p:spPr>
        <p:txBody>
          <a:bodyPr wrap="square" lIns="91440" rIns="91440">
            <a:spAutoFit/>
          </a:bodyPr>
          <a:lstStyle>
            <a:lvl1pPr marL="0" indent="0">
              <a:buNone/>
              <a:defRPr sz="2400" b="0">
                <a:solidFill>
                  <a:schemeClr val="tx2"/>
                </a:solidFill>
              </a:defRPr>
            </a:lvl1pPr>
          </a:lstStyle>
          <a:p>
            <a:pPr lvl="0"/>
            <a:r>
              <a:rPr lang="en-US" noProof="0"/>
              <a:t>Add additional text </a:t>
            </a:r>
          </a:p>
        </p:txBody>
      </p:sp>
      <p:sp>
        <p:nvSpPr>
          <p:cNvPr id="13" name="Slide Number Placeholder 5">
            <a:extLst>
              <a:ext uri="{FF2B5EF4-FFF2-40B4-BE49-F238E27FC236}">
                <a16:creationId xmlns:a16="http://schemas.microsoft.com/office/drawing/2014/main" id="{6A52166E-5DA9-4AA1-9355-E8DBFDD90AEB}"/>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964095946"/>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Half Image Title Content and Top shape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3735623"/>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548640" y="4617492"/>
            <a:ext cx="9890759" cy="1527048"/>
          </a:xfrm>
        </p:spPr>
        <p:txBody>
          <a:bodyPr lIns="91440" rIns="91440">
            <a:normAutofit/>
          </a:bodyPr>
          <a:lstStyle>
            <a:lvl1pPr>
              <a:defRPr sz="1800"/>
            </a:lvl1pPr>
            <a:lvl2pPr>
              <a:defRPr sz="1600"/>
            </a:lvl2pPr>
            <a:lvl3pPr>
              <a:defRPr sz="14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0" y="112976"/>
            <a:ext cx="12191999" cy="3278423"/>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2" name="Slide Number Placeholder 5">
            <a:extLst>
              <a:ext uri="{FF2B5EF4-FFF2-40B4-BE49-F238E27FC236}">
                <a16:creationId xmlns:a16="http://schemas.microsoft.com/office/drawing/2014/main" id="{E9FF8476-DF8C-4276-8CF6-44BC91B88C2C}"/>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1270053395"/>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alf Image Title Two column Content and Top shape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3735623"/>
            <a:ext cx="111099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548641" y="4617492"/>
            <a:ext cx="5212080" cy="1527048"/>
          </a:xfrm>
        </p:spPr>
        <p:txBody>
          <a:bodyPr lIns="91440" rIns="91440">
            <a:normAutofit/>
          </a:bodyPr>
          <a:lstStyle>
            <a:lvl1pPr>
              <a:defRPr sz="1800"/>
            </a:lvl1pPr>
            <a:lvl2pPr>
              <a:defRPr sz="1600"/>
            </a:lvl2pPr>
            <a:lvl3pPr>
              <a:defRPr sz="14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0" y="112976"/>
            <a:ext cx="12191999" cy="3278423"/>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2" name="Content Placeholder 6">
            <a:extLst>
              <a:ext uri="{FF2B5EF4-FFF2-40B4-BE49-F238E27FC236}">
                <a16:creationId xmlns:a16="http://schemas.microsoft.com/office/drawing/2014/main" id="{E93A96C6-A4F2-43F1-A47D-0D52EF29954B}"/>
              </a:ext>
            </a:extLst>
          </p:cNvPr>
          <p:cNvSpPr>
            <a:spLocks noGrp="1"/>
          </p:cNvSpPr>
          <p:nvPr>
            <p:ph sz="quarter" idx="19"/>
          </p:nvPr>
        </p:nvSpPr>
        <p:spPr>
          <a:xfrm>
            <a:off x="6446520" y="4617492"/>
            <a:ext cx="5212080" cy="1527048"/>
          </a:xfrm>
        </p:spPr>
        <p:txBody>
          <a:bodyPr lIns="91440" rIns="91440">
            <a:normAutofit/>
          </a:bodyPr>
          <a:lstStyle>
            <a:lvl1pPr>
              <a:defRPr sz="1800"/>
            </a:lvl1pPr>
            <a:lvl2pPr>
              <a:defRPr sz="1600"/>
            </a:lvl2pPr>
            <a:lvl3pPr>
              <a:defRPr sz="14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 name="Slide Number Placeholder 5">
            <a:extLst>
              <a:ext uri="{FF2B5EF4-FFF2-40B4-BE49-F238E27FC236}">
                <a16:creationId xmlns:a16="http://schemas.microsoft.com/office/drawing/2014/main" id="{FC5AD12C-F7F6-431D-ABA4-F7E37CACEAC6}"/>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3490030484"/>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Half Image Title Two column Content and Top shape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1721698" y="3735622"/>
            <a:ext cx="5013960" cy="2408917"/>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0" y="112976"/>
            <a:ext cx="12191999" cy="3278423"/>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3" name="Text Placeholder 16">
            <a:extLst>
              <a:ext uri="{FF2B5EF4-FFF2-40B4-BE49-F238E27FC236}">
                <a16:creationId xmlns:a16="http://schemas.microsoft.com/office/drawing/2014/main" id="{38376498-C218-4EDB-8416-A59802EF2018}"/>
              </a:ext>
              <a:ext uri="{C183D7F6-B498-43B3-948B-1728B52AA6E4}">
                <adec:decorative xmlns:adec="http://schemas.microsoft.com/office/drawing/2017/decorative" val="1"/>
              </a:ext>
            </a:extLst>
          </p:cNvPr>
          <p:cNvSpPr>
            <a:spLocks noGrp="1"/>
          </p:cNvSpPr>
          <p:nvPr>
            <p:ph type="body" sz="quarter" idx="20" hasCustomPrompt="1"/>
          </p:nvPr>
        </p:nvSpPr>
        <p:spPr>
          <a:xfrm>
            <a:off x="7239000" y="1981199"/>
            <a:ext cx="4389542" cy="4163339"/>
          </a:xfrm>
          <a:solidFill>
            <a:schemeClr val="bg1"/>
          </a:solidFill>
          <a:ln w="28575">
            <a:solidFill>
              <a:schemeClr val="accent2"/>
            </a:solidFill>
          </a:ln>
          <a:effectLst/>
        </p:spPr>
        <p:txBody>
          <a:bodyPr/>
          <a:lstStyle>
            <a:lvl1pPr marL="0" indent="0">
              <a:buNone/>
              <a:defRPr>
                <a:solidFill>
                  <a:schemeClr val="tx1">
                    <a:alpha val="0"/>
                  </a:schemeClr>
                </a:solidFill>
              </a:defRPr>
            </a:lvl1pPr>
          </a:lstStyle>
          <a:p>
            <a:pPr lvl="0"/>
            <a:r>
              <a:rPr lang="en-US" noProof="0"/>
              <a:t>I</a:t>
            </a:r>
          </a:p>
        </p:txBody>
      </p:sp>
      <p:sp>
        <p:nvSpPr>
          <p:cNvPr id="12" name="Content Placeholder 6">
            <a:extLst>
              <a:ext uri="{FF2B5EF4-FFF2-40B4-BE49-F238E27FC236}">
                <a16:creationId xmlns:a16="http://schemas.microsoft.com/office/drawing/2014/main" id="{E93A96C6-A4F2-43F1-A47D-0D52EF29954B}"/>
              </a:ext>
            </a:extLst>
          </p:cNvPr>
          <p:cNvSpPr>
            <a:spLocks noGrp="1"/>
          </p:cNvSpPr>
          <p:nvPr>
            <p:ph sz="quarter" idx="19" hasCustomPrompt="1"/>
          </p:nvPr>
        </p:nvSpPr>
        <p:spPr>
          <a:xfrm>
            <a:off x="7589520" y="2286000"/>
            <a:ext cx="3688080" cy="3581400"/>
          </a:xfrm>
        </p:spPr>
        <p:txBody>
          <a:bodyPr lIns="91440" rIns="91440">
            <a:normAutofit/>
          </a:bodyPr>
          <a:lstStyle>
            <a:lvl1pPr marL="0" indent="0">
              <a:lnSpc>
                <a:spcPct val="100000"/>
              </a:lnSpc>
              <a:spcBef>
                <a:spcPts val="0"/>
              </a:spcBef>
              <a:spcAft>
                <a:spcPts val="0"/>
              </a:spcAft>
              <a:buNone/>
              <a:defRPr sz="3200">
                <a:solidFill>
                  <a:schemeClr val="accent2"/>
                </a:solidFill>
              </a:defRPr>
            </a:lvl1pPr>
            <a:lvl2pPr>
              <a:defRPr sz="1600"/>
            </a:lvl2pPr>
            <a:lvl3pPr>
              <a:defRPr sz="1400"/>
            </a:lvl3pPr>
            <a:lvl4pPr>
              <a:defRPr sz="1200"/>
            </a:lvl4pPr>
            <a:lvl5pPr>
              <a:defRPr sz="1200"/>
            </a:lvl5pPr>
          </a:lstStyle>
          <a:p>
            <a:pPr lvl="0"/>
            <a:r>
              <a:rPr lang="en-US" noProof="0"/>
              <a:t>Important Content</a:t>
            </a:r>
          </a:p>
        </p:txBody>
      </p:sp>
      <p:sp>
        <p:nvSpPr>
          <p:cNvPr id="8" name="Picture Placeholder 7">
            <a:extLst>
              <a:ext uri="{FF2B5EF4-FFF2-40B4-BE49-F238E27FC236}">
                <a16:creationId xmlns:a16="http://schemas.microsoft.com/office/drawing/2014/main" id="{1EC81B64-070E-43F3-BCB5-833AB965D638}"/>
              </a:ext>
              <a:ext uri="{C183D7F6-B498-43B3-948B-1728B52AA6E4}">
                <adec:decorative xmlns:adec="http://schemas.microsoft.com/office/drawing/2017/decorative" val="1"/>
              </a:ext>
            </a:extLst>
          </p:cNvPr>
          <p:cNvSpPr>
            <a:spLocks noGrp="1"/>
          </p:cNvSpPr>
          <p:nvPr>
            <p:ph type="pic" sz="quarter" idx="21" hasCustomPrompt="1"/>
          </p:nvPr>
        </p:nvSpPr>
        <p:spPr>
          <a:xfrm>
            <a:off x="548944" y="3717925"/>
            <a:ext cx="914400" cy="930275"/>
          </a:xfrm>
        </p:spPr>
        <p:txBody>
          <a:bodyPr anchor="ctr"/>
          <a:lstStyle>
            <a:lvl1pPr marL="0" indent="0" algn="ctr">
              <a:buNone/>
              <a:defRPr/>
            </a:lvl1pPr>
          </a:lstStyle>
          <a:p>
            <a:r>
              <a:rPr lang="en-US" noProof="0" dirty="0"/>
              <a:t>Icon</a:t>
            </a:r>
          </a:p>
        </p:txBody>
      </p:sp>
      <p:sp>
        <p:nvSpPr>
          <p:cNvPr id="15" name="Slide Number Placeholder 5">
            <a:extLst>
              <a:ext uri="{FF2B5EF4-FFF2-40B4-BE49-F238E27FC236}">
                <a16:creationId xmlns:a16="http://schemas.microsoft.com/office/drawing/2014/main" id="{8D5893EC-1256-429B-9581-379342C2368B}"/>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1666431938"/>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alf Image Multiple images Title Two column Content and Top shape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7315200" y="4176259"/>
            <a:ext cx="4343400" cy="1968280"/>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0" y="112976"/>
            <a:ext cx="12191999" cy="3278423"/>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4" name="Picture Placeholder 8">
            <a:extLst>
              <a:ext uri="{FF2B5EF4-FFF2-40B4-BE49-F238E27FC236}">
                <a16:creationId xmlns:a16="http://schemas.microsoft.com/office/drawing/2014/main" id="{96DE17A8-F4B7-4571-A6E8-FD28BA425B19}"/>
              </a:ext>
              <a:ext uri="{C183D7F6-B498-43B3-948B-1728B52AA6E4}">
                <adec:decorative xmlns:adec="http://schemas.microsoft.com/office/drawing/2017/decorative" val="1"/>
              </a:ext>
            </a:extLst>
          </p:cNvPr>
          <p:cNvSpPr>
            <a:spLocks noGrp="1"/>
          </p:cNvSpPr>
          <p:nvPr>
            <p:ph type="pic" sz="quarter" idx="19" hasCustomPrompt="1"/>
          </p:nvPr>
        </p:nvSpPr>
        <p:spPr>
          <a:xfrm>
            <a:off x="542834" y="1066801"/>
            <a:ext cx="3505199" cy="5077738"/>
          </a:xfr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a:t>
            </a:r>
          </a:p>
        </p:txBody>
      </p:sp>
      <p:sp>
        <p:nvSpPr>
          <p:cNvPr id="15" name="Picture Placeholder 8">
            <a:extLst>
              <a:ext uri="{FF2B5EF4-FFF2-40B4-BE49-F238E27FC236}">
                <a16:creationId xmlns:a16="http://schemas.microsoft.com/office/drawing/2014/main" id="{9D9A0502-98A2-467D-BE1C-CE8391C73BF4}"/>
              </a:ext>
              <a:ext uri="{C183D7F6-B498-43B3-948B-1728B52AA6E4}">
                <adec:decorative xmlns:adec="http://schemas.microsoft.com/office/drawing/2017/decorative" val="1"/>
              </a:ext>
            </a:extLst>
          </p:cNvPr>
          <p:cNvSpPr>
            <a:spLocks noGrp="1"/>
          </p:cNvSpPr>
          <p:nvPr>
            <p:ph type="pic" sz="quarter" idx="20" hasCustomPrompt="1"/>
          </p:nvPr>
        </p:nvSpPr>
        <p:spPr>
          <a:xfrm>
            <a:off x="4191000" y="4343400"/>
            <a:ext cx="2743200" cy="1801138"/>
          </a:xfr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a:t>
            </a:r>
          </a:p>
        </p:txBody>
      </p:sp>
      <p:sp>
        <p:nvSpPr>
          <p:cNvPr id="16" name="Picture Placeholder 8">
            <a:extLst>
              <a:ext uri="{FF2B5EF4-FFF2-40B4-BE49-F238E27FC236}">
                <a16:creationId xmlns:a16="http://schemas.microsoft.com/office/drawing/2014/main" id="{8298DB4E-3B92-4CA4-852A-9F647E7219A4}"/>
              </a:ext>
              <a:ext uri="{C183D7F6-B498-43B3-948B-1728B52AA6E4}">
                <adec:decorative xmlns:adec="http://schemas.microsoft.com/office/drawing/2017/decorative" val="1"/>
              </a:ext>
            </a:extLst>
          </p:cNvPr>
          <p:cNvSpPr>
            <a:spLocks noGrp="1"/>
          </p:cNvSpPr>
          <p:nvPr>
            <p:ph type="pic" sz="quarter" idx="21" hasCustomPrompt="1"/>
          </p:nvPr>
        </p:nvSpPr>
        <p:spPr>
          <a:xfrm>
            <a:off x="4191000" y="1066801"/>
            <a:ext cx="2743200" cy="3126023"/>
          </a:xfr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a:t>
            </a:r>
          </a:p>
        </p:txBody>
      </p:sp>
      <p:sp>
        <p:nvSpPr>
          <p:cNvPr id="13" name="Slide Number Placeholder 5">
            <a:extLst>
              <a:ext uri="{FF2B5EF4-FFF2-40B4-BE49-F238E27FC236}">
                <a16:creationId xmlns:a16="http://schemas.microsoft.com/office/drawing/2014/main" id="{2E528B4D-15E8-4161-96F7-75D0217AD20C}"/>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2269429564"/>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ull Image with Top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0" y="112976"/>
            <a:ext cx="12191999" cy="6745024"/>
          </a:xfrm>
          <a:prstGeom prst="rect">
            <a:avLst/>
          </a:prstGeom>
        </p:spPr>
        <p:txBody>
          <a:bodyPr anchor="ctr"/>
          <a:lstStyle>
            <a:lvl1pPr marL="0" indent="0" algn="ctr">
              <a:buNone/>
              <a:defRPr>
                <a:solidFill>
                  <a:schemeClr val="bg1">
                    <a:lumMod val="50000"/>
                  </a:schemeClr>
                </a:solidFill>
              </a:defRPr>
            </a:lvl1pPr>
          </a:lstStyle>
          <a:p>
            <a:r>
              <a:rPr lang="en-US" noProof="0" dirty="0"/>
              <a:t>Insert Image</a:t>
            </a:r>
          </a:p>
        </p:txBody>
      </p:sp>
      <p:sp>
        <p:nvSpPr>
          <p:cNvPr id="10" name="Slide Number Placeholder 5">
            <a:extLst>
              <a:ext uri="{FF2B5EF4-FFF2-40B4-BE49-F238E27FC236}">
                <a16:creationId xmlns:a16="http://schemas.microsoft.com/office/drawing/2014/main" id="{7C67066A-9B9E-468B-97C6-94BF615FA94E}"/>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2" name="Title 1">
            <a:extLst>
              <a:ext uri="{FF2B5EF4-FFF2-40B4-BE49-F238E27FC236}">
                <a16:creationId xmlns:a16="http://schemas.microsoft.com/office/drawing/2014/main" id="{A82AF7E6-6C19-4A41-BFA5-44C4F2A371E9}"/>
              </a:ext>
            </a:extLst>
          </p:cNvPr>
          <p:cNvSpPr>
            <a:spLocks noGrp="1"/>
          </p:cNvSpPr>
          <p:nvPr>
            <p:ph type="title"/>
          </p:nvPr>
        </p:nvSpPr>
        <p:spPr>
          <a:xfrm>
            <a:off x="548640" y="548640"/>
            <a:ext cx="11106150" cy="518160"/>
          </a:xfrm>
        </p:spPr>
        <p:txBody>
          <a:bodyPr/>
          <a:lstStyle/>
          <a:p>
            <a:r>
              <a:rPr lang="en-US"/>
              <a:t>Click to edit Master title style</a:t>
            </a:r>
          </a:p>
        </p:txBody>
      </p:sp>
    </p:spTree>
    <p:extLst>
      <p:ext uri="{BB962C8B-B14F-4D97-AF65-F5344CB8AC3E}">
        <p14:creationId xmlns:p14="http://schemas.microsoft.com/office/powerpoint/2010/main" val="311124754"/>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0" y="0"/>
            <a:ext cx="12191999" cy="6858000"/>
          </a:xfrm>
          <a:prstGeom prst="rect">
            <a:avLst/>
          </a:prstGeom>
        </p:spPr>
        <p:txBody>
          <a:bodyPr anchor="ctr"/>
          <a:lstStyle>
            <a:lvl1pPr marL="0" indent="0" algn="ctr">
              <a:buNone/>
              <a:defRPr>
                <a:solidFill>
                  <a:schemeClr val="bg1">
                    <a:lumMod val="50000"/>
                  </a:schemeClr>
                </a:solidFill>
              </a:defRPr>
            </a:lvl1pPr>
          </a:lstStyle>
          <a:p>
            <a:r>
              <a:rPr lang="en-US" dirty="0"/>
              <a:t>Insert Image</a:t>
            </a:r>
            <a:endParaRPr lang="en-GB" dirty="0"/>
          </a:p>
        </p:txBody>
      </p:sp>
      <p:sp>
        <p:nvSpPr>
          <p:cNvPr id="7" name="Slide Number Placeholder 5">
            <a:extLst>
              <a:ext uri="{FF2B5EF4-FFF2-40B4-BE49-F238E27FC236}">
                <a16:creationId xmlns:a16="http://schemas.microsoft.com/office/drawing/2014/main" id="{9FC59837-0A86-4467-BB38-E2AC882F314B}"/>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smtClean="0"/>
              <a:pPr/>
              <a:t>‹#›</a:t>
            </a:fld>
            <a:endParaRPr lang="en-US" dirty="0"/>
          </a:p>
        </p:txBody>
      </p:sp>
      <p:sp>
        <p:nvSpPr>
          <p:cNvPr id="2" name="Title 1">
            <a:extLst>
              <a:ext uri="{FF2B5EF4-FFF2-40B4-BE49-F238E27FC236}">
                <a16:creationId xmlns:a16="http://schemas.microsoft.com/office/drawing/2014/main" id="{78857779-E765-4EC2-825C-B8E41285A0C7}"/>
              </a:ext>
            </a:extLst>
          </p:cNvPr>
          <p:cNvSpPr>
            <a:spLocks noGrp="1"/>
          </p:cNvSpPr>
          <p:nvPr>
            <p:ph type="title"/>
          </p:nvPr>
        </p:nvSpPr>
        <p:spPr>
          <a:xfrm>
            <a:off x="548640" y="548640"/>
            <a:ext cx="11106150" cy="518160"/>
          </a:xfrm>
        </p:spPr>
        <p:txBody>
          <a:bodyPr/>
          <a:lstStyle/>
          <a:p>
            <a:r>
              <a:rPr lang="en-US"/>
              <a:t>Click to edit Master title style</a:t>
            </a:r>
          </a:p>
        </p:txBody>
      </p:sp>
    </p:spTree>
    <p:extLst>
      <p:ext uri="{BB962C8B-B14F-4D97-AF65-F5344CB8AC3E}">
        <p14:creationId xmlns:p14="http://schemas.microsoft.com/office/powerpoint/2010/main" val="1004607006"/>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Full Imag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0" y="0"/>
            <a:ext cx="12191999" cy="6858000"/>
          </a:xfrm>
          <a:prstGeom prst="rect">
            <a:avLst/>
          </a:prstGeom>
        </p:spPr>
        <p:txBody>
          <a:bodyPr anchor="ctr"/>
          <a:lstStyle>
            <a:lvl1pPr marL="0" indent="0" algn="ctr">
              <a:buNone/>
              <a:defRPr>
                <a:solidFill>
                  <a:schemeClr val="bg1">
                    <a:lumMod val="50000"/>
                  </a:schemeClr>
                </a:solidFill>
              </a:defRPr>
            </a:lvl1pPr>
          </a:lstStyle>
          <a:p>
            <a:r>
              <a:rPr lang="en-US" dirty="0"/>
              <a:t>Insert Image</a:t>
            </a:r>
            <a:endParaRPr lang="en-GB" dirty="0"/>
          </a:p>
        </p:txBody>
      </p:sp>
      <p:sp>
        <p:nvSpPr>
          <p:cNvPr id="6" name="Text Placeholder 16">
            <a:extLst>
              <a:ext uri="{FF2B5EF4-FFF2-40B4-BE49-F238E27FC236}">
                <a16:creationId xmlns:a16="http://schemas.microsoft.com/office/drawing/2014/main" id="{16932398-C947-4474-88D6-4117EC391CEF}"/>
              </a:ext>
              <a:ext uri="{C183D7F6-B498-43B3-948B-1728B52AA6E4}">
                <adec:decorative xmlns:adec="http://schemas.microsoft.com/office/drawing/2017/decorative" val="1"/>
              </a:ext>
            </a:extLst>
          </p:cNvPr>
          <p:cNvSpPr>
            <a:spLocks noGrp="1"/>
          </p:cNvSpPr>
          <p:nvPr>
            <p:ph type="body" sz="quarter" idx="20" hasCustomPrompt="1"/>
          </p:nvPr>
        </p:nvSpPr>
        <p:spPr>
          <a:xfrm>
            <a:off x="7261801" y="1189969"/>
            <a:ext cx="4389542" cy="4677431"/>
          </a:xfrm>
          <a:solidFill>
            <a:schemeClr val="bg1">
              <a:alpha val="88000"/>
            </a:schemeClr>
          </a:solidFill>
          <a:ln w="28575">
            <a:solidFill>
              <a:schemeClr val="accent2"/>
            </a:solidFill>
          </a:ln>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Content Placeholder 6">
            <a:extLst>
              <a:ext uri="{FF2B5EF4-FFF2-40B4-BE49-F238E27FC236}">
                <a16:creationId xmlns:a16="http://schemas.microsoft.com/office/drawing/2014/main" id="{88FDA84E-9F5D-4D50-8133-68FB098D7135}"/>
              </a:ext>
            </a:extLst>
          </p:cNvPr>
          <p:cNvSpPr>
            <a:spLocks noGrp="1"/>
          </p:cNvSpPr>
          <p:nvPr>
            <p:ph sz="quarter" idx="19" hasCustomPrompt="1"/>
          </p:nvPr>
        </p:nvSpPr>
        <p:spPr>
          <a:xfrm>
            <a:off x="7612321" y="1494770"/>
            <a:ext cx="3688080" cy="3915430"/>
          </a:xfrm>
        </p:spPr>
        <p:txBody>
          <a:bodyPr lIns="91440" rIns="91440">
            <a:normAutofit/>
          </a:bodyPr>
          <a:lstStyle>
            <a:lvl1pPr marL="0" indent="0">
              <a:lnSpc>
                <a:spcPct val="100000"/>
              </a:lnSpc>
              <a:spcBef>
                <a:spcPts val="0"/>
              </a:spcBef>
              <a:spcAft>
                <a:spcPts val="0"/>
              </a:spcAft>
              <a:buNone/>
              <a:defRPr sz="3200"/>
            </a:lvl1pPr>
            <a:lvl2pPr>
              <a:defRPr sz="1600"/>
            </a:lvl2pPr>
            <a:lvl3pPr>
              <a:defRPr sz="1400"/>
            </a:lvl3pPr>
            <a:lvl4pPr>
              <a:defRPr sz="1200"/>
            </a:lvl4pPr>
            <a:lvl5pPr>
              <a:defRPr sz="1200"/>
            </a:lvl5pPr>
          </a:lstStyle>
          <a:p>
            <a:pPr lvl="0"/>
            <a:r>
              <a:rPr lang="en-US" dirty="0"/>
              <a:t>Important Content</a:t>
            </a:r>
            <a:endParaRPr lang="en-GB" dirty="0"/>
          </a:p>
        </p:txBody>
      </p:sp>
      <p:sp>
        <p:nvSpPr>
          <p:cNvPr id="10" name="Slide Number Placeholder 5">
            <a:extLst>
              <a:ext uri="{FF2B5EF4-FFF2-40B4-BE49-F238E27FC236}">
                <a16:creationId xmlns:a16="http://schemas.microsoft.com/office/drawing/2014/main" id="{5AE16EF6-8987-4193-B346-1BEA14401CC6}"/>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smtClean="0"/>
              <a:pPr/>
              <a:t>‹#›</a:t>
            </a:fld>
            <a:endParaRPr lang="en-US" dirty="0"/>
          </a:p>
        </p:txBody>
      </p:sp>
      <p:sp>
        <p:nvSpPr>
          <p:cNvPr id="2" name="Title 1">
            <a:extLst>
              <a:ext uri="{FF2B5EF4-FFF2-40B4-BE49-F238E27FC236}">
                <a16:creationId xmlns:a16="http://schemas.microsoft.com/office/drawing/2014/main" id="{5E2D4840-4EB5-4438-9A16-D0006A68A19E}"/>
              </a:ext>
            </a:extLst>
          </p:cNvPr>
          <p:cNvSpPr>
            <a:spLocks noGrp="1"/>
          </p:cNvSpPr>
          <p:nvPr>
            <p:ph type="title"/>
          </p:nvPr>
        </p:nvSpPr>
        <p:spPr>
          <a:xfrm>
            <a:off x="548640" y="548640"/>
            <a:ext cx="11106150" cy="641329"/>
          </a:xfrm>
        </p:spPr>
        <p:txBody>
          <a:bodyPr/>
          <a:lstStyle/>
          <a:p>
            <a:r>
              <a:rPr lang="en-US"/>
              <a:t>Click to edit Master title style</a:t>
            </a:r>
          </a:p>
        </p:txBody>
      </p:sp>
    </p:spTree>
    <p:extLst>
      <p:ext uri="{BB962C8B-B14F-4D97-AF65-F5344CB8AC3E}">
        <p14:creationId xmlns:p14="http://schemas.microsoft.com/office/powerpoint/2010/main" val="1691470651"/>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Full Imag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0" y="0"/>
            <a:ext cx="12191999" cy="6858000"/>
          </a:xfrm>
          <a:prstGeom prst="rect">
            <a:avLst/>
          </a:prstGeom>
        </p:spPr>
        <p:txBody>
          <a:bodyPr anchor="ctr"/>
          <a:lstStyle>
            <a:lvl1pPr marL="0" indent="0" algn="ctr">
              <a:buNone/>
              <a:defRPr>
                <a:solidFill>
                  <a:schemeClr val="bg1">
                    <a:lumMod val="50000"/>
                  </a:schemeClr>
                </a:solidFill>
              </a:defRPr>
            </a:lvl1pPr>
          </a:lstStyle>
          <a:p>
            <a:r>
              <a:rPr lang="en-US" noProof="0" dirty="0"/>
              <a:t>Insert Image</a:t>
            </a:r>
          </a:p>
        </p:txBody>
      </p:sp>
      <p:sp>
        <p:nvSpPr>
          <p:cNvPr id="6" name="Text Placeholder 16">
            <a:extLst>
              <a:ext uri="{FF2B5EF4-FFF2-40B4-BE49-F238E27FC236}">
                <a16:creationId xmlns:a16="http://schemas.microsoft.com/office/drawing/2014/main" id="{16932398-C947-4474-88D6-4117EC391CEF}"/>
              </a:ext>
              <a:ext uri="{C183D7F6-B498-43B3-948B-1728B52AA6E4}">
                <adec:decorative xmlns:adec="http://schemas.microsoft.com/office/drawing/2017/decorative" val="1"/>
              </a:ext>
            </a:extLst>
          </p:cNvPr>
          <p:cNvSpPr>
            <a:spLocks noGrp="1"/>
          </p:cNvSpPr>
          <p:nvPr>
            <p:ph type="body" sz="quarter" idx="20" hasCustomPrompt="1"/>
          </p:nvPr>
        </p:nvSpPr>
        <p:spPr>
          <a:xfrm>
            <a:off x="552269" y="1189969"/>
            <a:ext cx="4389542" cy="4677431"/>
          </a:xfrm>
          <a:solidFill>
            <a:schemeClr val="accent2">
              <a:alpha val="88000"/>
            </a:schemeClr>
          </a:solidFill>
          <a:ln w="28575">
            <a:solidFill>
              <a:schemeClr val="accent2"/>
            </a:solidFill>
          </a:ln>
          <a:effectLst/>
        </p:spPr>
        <p:txBody>
          <a:bodyPr/>
          <a:lstStyle>
            <a:lvl1pPr marL="0" indent="0">
              <a:buNone/>
              <a:defRPr>
                <a:solidFill>
                  <a:schemeClr val="tx1">
                    <a:alpha val="0"/>
                  </a:schemeClr>
                </a:solidFill>
              </a:defRPr>
            </a:lvl1pPr>
          </a:lstStyle>
          <a:p>
            <a:pPr lvl="0"/>
            <a:r>
              <a:rPr lang="en-US" noProof="0"/>
              <a:t>I</a:t>
            </a:r>
          </a:p>
        </p:txBody>
      </p:sp>
      <p:sp>
        <p:nvSpPr>
          <p:cNvPr id="7" name="Content Placeholder 6">
            <a:extLst>
              <a:ext uri="{FF2B5EF4-FFF2-40B4-BE49-F238E27FC236}">
                <a16:creationId xmlns:a16="http://schemas.microsoft.com/office/drawing/2014/main" id="{88FDA84E-9F5D-4D50-8133-68FB098D7135}"/>
              </a:ext>
            </a:extLst>
          </p:cNvPr>
          <p:cNvSpPr>
            <a:spLocks noGrp="1"/>
          </p:cNvSpPr>
          <p:nvPr>
            <p:ph sz="quarter" idx="19" hasCustomPrompt="1"/>
          </p:nvPr>
        </p:nvSpPr>
        <p:spPr>
          <a:xfrm>
            <a:off x="902789" y="1494770"/>
            <a:ext cx="3688080" cy="3915430"/>
          </a:xfrm>
        </p:spPr>
        <p:txBody>
          <a:bodyPr lIns="91440" rIns="91440">
            <a:normAutofit/>
          </a:bodyPr>
          <a:lstStyle>
            <a:lvl1pPr marL="0" indent="0">
              <a:lnSpc>
                <a:spcPct val="100000"/>
              </a:lnSpc>
              <a:spcBef>
                <a:spcPts val="0"/>
              </a:spcBef>
              <a:spcAft>
                <a:spcPts val="0"/>
              </a:spcAft>
              <a:buNone/>
              <a:defRPr sz="3200">
                <a:solidFill>
                  <a:schemeClr val="bg1"/>
                </a:solidFill>
              </a:defRPr>
            </a:lvl1pPr>
            <a:lvl2pPr>
              <a:defRPr sz="1600"/>
            </a:lvl2pPr>
            <a:lvl3pPr>
              <a:defRPr sz="1400"/>
            </a:lvl3pPr>
            <a:lvl4pPr>
              <a:defRPr sz="1200"/>
            </a:lvl4pPr>
            <a:lvl5pPr>
              <a:defRPr sz="1200"/>
            </a:lvl5pPr>
          </a:lstStyle>
          <a:p>
            <a:pPr lvl="0"/>
            <a:r>
              <a:rPr lang="en-US" noProof="0"/>
              <a:t>Important Content</a:t>
            </a:r>
          </a:p>
        </p:txBody>
      </p:sp>
      <p:sp>
        <p:nvSpPr>
          <p:cNvPr id="10" name="Slide Number Placeholder 5">
            <a:extLst>
              <a:ext uri="{FF2B5EF4-FFF2-40B4-BE49-F238E27FC236}">
                <a16:creationId xmlns:a16="http://schemas.microsoft.com/office/drawing/2014/main" id="{1AC89BA5-7D71-4838-92DC-A9DD44EC0557}"/>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2" name="Title 1">
            <a:extLst>
              <a:ext uri="{FF2B5EF4-FFF2-40B4-BE49-F238E27FC236}">
                <a16:creationId xmlns:a16="http://schemas.microsoft.com/office/drawing/2014/main" id="{75614DBA-0879-4C83-B4B4-EECB085A204E}"/>
              </a:ext>
            </a:extLst>
          </p:cNvPr>
          <p:cNvSpPr>
            <a:spLocks noGrp="1"/>
          </p:cNvSpPr>
          <p:nvPr>
            <p:ph type="title"/>
          </p:nvPr>
        </p:nvSpPr>
        <p:spPr>
          <a:xfrm>
            <a:off x="548640" y="548640"/>
            <a:ext cx="11106150" cy="441960"/>
          </a:xfrm>
        </p:spPr>
        <p:txBody>
          <a:bodyPr/>
          <a:lstStyle/>
          <a:p>
            <a:r>
              <a:rPr lang="en-US"/>
              <a:t>Click to edit Master title style</a:t>
            </a:r>
          </a:p>
        </p:txBody>
      </p:sp>
    </p:spTree>
    <p:extLst>
      <p:ext uri="{BB962C8B-B14F-4D97-AF65-F5344CB8AC3E}">
        <p14:creationId xmlns:p14="http://schemas.microsoft.com/office/powerpoint/2010/main" val="1219768155"/>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ubtitle Content and half Image_Top shape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548640" y="4021648"/>
            <a:ext cx="5090157" cy="1884265"/>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548640" y="3429000"/>
            <a:ext cx="5090157" cy="424732"/>
          </a:xfrm>
          <a:noFill/>
        </p:spPr>
        <p:txBody>
          <a:bodyPr wrap="square" lIns="91440" rIns="91440">
            <a:spAutoFit/>
          </a:bodyPr>
          <a:lstStyle>
            <a:lvl1pPr marL="0" indent="0">
              <a:buNone/>
              <a:defRPr sz="2400" b="1">
                <a:solidFill>
                  <a:schemeClr val="tx2"/>
                </a:solidFill>
              </a:defRPr>
            </a:lvl1pPr>
          </a:lstStyle>
          <a:p>
            <a:pPr lvl="0"/>
            <a:r>
              <a:rPr lang="en-US" noProof="0"/>
              <a:t>ADD ADDITIONAL TEXT </a:t>
            </a:r>
          </a:p>
        </p:txBody>
      </p:sp>
      <p:sp>
        <p:nvSpPr>
          <p:cNvPr id="12" name="Content Placeholder 6">
            <a:extLst>
              <a:ext uri="{FF2B5EF4-FFF2-40B4-BE49-F238E27FC236}">
                <a16:creationId xmlns:a16="http://schemas.microsoft.com/office/drawing/2014/main" id="{2E79C3B8-3CB6-4D76-8182-4489C35C869A}"/>
              </a:ext>
            </a:extLst>
          </p:cNvPr>
          <p:cNvSpPr>
            <a:spLocks noGrp="1"/>
          </p:cNvSpPr>
          <p:nvPr>
            <p:ph sz="quarter" idx="19"/>
          </p:nvPr>
        </p:nvSpPr>
        <p:spPr>
          <a:xfrm>
            <a:off x="6527803" y="4021648"/>
            <a:ext cx="5090157" cy="1884265"/>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7">
            <a:extLst>
              <a:ext uri="{FF2B5EF4-FFF2-40B4-BE49-F238E27FC236}">
                <a16:creationId xmlns:a16="http://schemas.microsoft.com/office/drawing/2014/main" id="{0CBC5711-960A-4093-BF8D-E1FB5C4179A9}"/>
              </a:ext>
            </a:extLst>
          </p:cNvPr>
          <p:cNvSpPr>
            <a:spLocks noGrp="1"/>
          </p:cNvSpPr>
          <p:nvPr>
            <p:ph type="body" sz="quarter" idx="20" hasCustomPrompt="1"/>
          </p:nvPr>
        </p:nvSpPr>
        <p:spPr>
          <a:xfrm>
            <a:off x="6527803" y="3429000"/>
            <a:ext cx="5090157" cy="424732"/>
          </a:xfrm>
          <a:noFill/>
        </p:spPr>
        <p:txBody>
          <a:bodyPr wrap="square" lIns="91440" rIns="91440">
            <a:spAutoFit/>
          </a:bodyPr>
          <a:lstStyle>
            <a:lvl1pPr marL="0" indent="0">
              <a:buNone/>
              <a:defRPr sz="2400" b="1">
                <a:solidFill>
                  <a:schemeClr val="accent2"/>
                </a:solidFill>
              </a:defRPr>
            </a:lvl1pPr>
          </a:lstStyle>
          <a:p>
            <a:pPr lvl="0"/>
            <a:r>
              <a:rPr lang="en-US" noProof="0"/>
              <a:t>ADD ADDITIONAL TEXT </a:t>
            </a:r>
          </a:p>
        </p:txBody>
      </p:sp>
      <p:sp>
        <p:nvSpPr>
          <p:cNvPr id="14" name="Picture Placeholder 7">
            <a:extLst>
              <a:ext uri="{FF2B5EF4-FFF2-40B4-BE49-F238E27FC236}">
                <a16:creationId xmlns:a16="http://schemas.microsoft.com/office/drawing/2014/main" id="{37CF37DF-A8A3-42D8-BAFE-0F56DCEC7657}"/>
              </a:ext>
              <a:ext uri="{C183D7F6-B498-43B3-948B-1728B52AA6E4}">
                <adec:decorative xmlns:adec="http://schemas.microsoft.com/office/drawing/2017/decorative" val="1"/>
              </a:ext>
            </a:extLst>
          </p:cNvPr>
          <p:cNvSpPr>
            <a:spLocks noGrp="1"/>
          </p:cNvSpPr>
          <p:nvPr>
            <p:ph type="pic" sz="quarter" idx="21" hasCustomPrompt="1"/>
          </p:nvPr>
        </p:nvSpPr>
        <p:spPr>
          <a:xfrm>
            <a:off x="548944" y="2423061"/>
            <a:ext cx="711197" cy="723544"/>
          </a:xfrm>
        </p:spPr>
        <p:txBody>
          <a:bodyPr anchor="ctr"/>
          <a:lstStyle>
            <a:lvl1pPr marL="0" indent="0" algn="ctr">
              <a:buNone/>
              <a:defRPr/>
            </a:lvl1pPr>
          </a:lstStyle>
          <a:p>
            <a:r>
              <a:rPr lang="en-US" noProof="0" dirty="0"/>
              <a:t>Icon</a:t>
            </a:r>
          </a:p>
        </p:txBody>
      </p:sp>
      <p:sp>
        <p:nvSpPr>
          <p:cNvPr id="15" name="Picture Placeholder 7">
            <a:extLst>
              <a:ext uri="{FF2B5EF4-FFF2-40B4-BE49-F238E27FC236}">
                <a16:creationId xmlns:a16="http://schemas.microsoft.com/office/drawing/2014/main" id="{6C4C965C-0B8E-48F5-AAAC-C3237DCB2911}"/>
              </a:ext>
              <a:ext uri="{C183D7F6-B498-43B3-948B-1728B52AA6E4}">
                <adec:decorative xmlns:adec="http://schemas.microsoft.com/office/drawing/2017/decorative" val="1"/>
              </a:ext>
            </a:extLst>
          </p:cNvPr>
          <p:cNvSpPr>
            <a:spLocks noGrp="1"/>
          </p:cNvSpPr>
          <p:nvPr>
            <p:ph type="pic" sz="quarter" idx="22" hasCustomPrompt="1"/>
          </p:nvPr>
        </p:nvSpPr>
        <p:spPr>
          <a:xfrm>
            <a:off x="6527803" y="2423061"/>
            <a:ext cx="711197" cy="723544"/>
          </a:xfrm>
        </p:spPr>
        <p:txBody>
          <a:bodyPr anchor="ctr"/>
          <a:lstStyle>
            <a:lvl1pPr marL="0" indent="0" algn="ctr">
              <a:buNone/>
              <a:defRPr/>
            </a:lvl1pPr>
          </a:lstStyle>
          <a:p>
            <a:r>
              <a:rPr lang="en-US" noProof="0" dirty="0"/>
              <a:t>Icon</a:t>
            </a:r>
          </a:p>
        </p:txBody>
      </p:sp>
      <p:sp>
        <p:nvSpPr>
          <p:cNvPr id="17" name="Slide Number Placeholder 5">
            <a:extLst>
              <a:ext uri="{FF2B5EF4-FFF2-40B4-BE49-F238E27FC236}">
                <a16:creationId xmlns:a16="http://schemas.microsoft.com/office/drawing/2014/main" id="{C94646A1-59D8-49D7-B0E1-B7771AB22D4B}"/>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3980668054"/>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le Subtitle Content and half Image_Top shape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548640" y="4021648"/>
            <a:ext cx="3474720" cy="1884265"/>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548640" y="3429000"/>
            <a:ext cx="3474720" cy="424732"/>
          </a:xfrm>
          <a:noFill/>
        </p:spPr>
        <p:txBody>
          <a:bodyPr wrap="square" lIns="91440" rIns="91440">
            <a:noAutofit/>
          </a:bodyPr>
          <a:lstStyle>
            <a:lvl1pPr marL="0" indent="0">
              <a:buNone/>
              <a:defRPr sz="2400" b="1">
                <a:solidFill>
                  <a:schemeClr val="tx2"/>
                </a:solidFill>
              </a:defRPr>
            </a:lvl1pPr>
          </a:lstStyle>
          <a:p>
            <a:pPr lvl="0"/>
            <a:r>
              <a:rPr lang="en-US" noProof="0"/>
              <a:t>ADD ADDITIONAL TEXT </a:t>
            </a:r>
          </a:p>
        </p:txBody>
      </p:sp>
      <p:sp>
        <p:nvSpPr>
          <p:cNvPr id="12" name="Content Placeholder 6">
            <a:extLst>
              <a:ext uri="{FF2B5EF4-FFF2-40B4-BE49-F238E27FC236}">
                <a16:creationId xmlns:a16="http://schemas.microsoft.com/office/drawing/2014/main" id="{2E79C3B8-3CB6-4D76-8182-4489C35C869A}"/>
              </a:ext>
            </a:extLst>
          </p:cNvPr>
          <p:cNvSpPr>
            <a:spLocks noGrp="1"/>
          </p:cNvSpPr>
          <p:nvPr>
            <p:ph sz="quarter" idx="19"/>
          </p:nvPr>
        </p:nvSpPr>
        <p:spPr>
          <a:xfrm>
            <a:off x="4358640" y="4021648"/>
            <a:ext cx="3474720" cy="1884265"/>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7">
            <a:extLst>
              <a:ext uri="{FF2B5EF4-FFF2-40B4-BE49-F238E27FC236}">
                <a16:creationId xmlns:a16="http://schemas.microsoft.com/office/drawing/2014/main" id="{0CBC5711-960A-4093-BF8D-E1FB5C4179A9}"/>
              </a:ext>
            </a:extLst>
          </p:cNvPr>
          <p:cNvSpPr>
            <a:spLocks noGrp="1"/>
          </p:cNvSpPr>
          <p:nvPr>
            <p:ph type="body" sz="quarter" idx="20" hasCustomPrompt="1"/>
          </p:nvPr>
        </p:nvSpPr>
        <p:spPr>
          <a:xfrm>
            <a:off x="4358640" y="3429000"/>
            <a:ext cx="3474720" cy="424732"/>
          </a:xfrm>
          <a:noFill/>
        </p:spPr>
        <p:txBody>
          <a:bodyPr wrap="square" lIns="91440" rIns="91440">
            <a:noAutofit/>
          </a:bodyPr>
          <a:lstStyle>
            <a:lvl1pPr marL="0" indent="0">
              <a:buNone/>
              <a:defRPr sz="2400" b="1">
                <a:solidFill>
                  <a:schemeClr val="accent5"/>
                </a:solidFill>
              </a:defRPr>
            </a:lvl1pPr>
          </a:lstStyle>
          <a:p>
            <a:pPr lvl="0"/>
            <a:r>
              <a:rPr lang="en-US" noProof="0"/>
              <a:t>ADD ADDITIONAL TEXT </a:t>
            </a:r>
          </a:p>
        </p:txBody>
      </p:sp>
      <p:sp>
        <p:nvSpPr>
          <p:cNvPr id="14" name="Picture Placeholder 7">
            <a:extLst>
              <a:ext uri="{FF2B5EF4-FFF2-40B4-BE49-F238E27FC236}">
                <a16:creationId xmlns:a16="http://schemas.microsoft.com/office/drawing/2014/main" id="{37CF37DF-A8A3-42D8-BAFE-0F56DCEC7657}"/>
              </a:ext>
              <a:ext uri="{C183D7F6-B498-43B3-948B-1728B52AA6E4}">
                <adec:decorative xmlns:adec="http://schemas.microsoft.com/office/drawing/2017/decorative" val="1"/>
              </a:ext>
            </a:extLst>
          </p:cNvPr>
          <p:cNvSpPr>
            <a:spLocks noGrp="1"/>
          </p:cNvSpPr>
          <p:nvPr>
            <p:ph type="pic" sz="quarter" idx="21" hasCustomPrompt="1"/>
          </p:nvPr>
        </p:nvSpPr>
        <p:spPr>
          <a:xfrm>
            <a:off x="548944" y="2423061"/>
            <a:ext cx="711197" cy="723544"/>
          </a:xfrm>
        </p:spPr>
        <p:txBody>
          <a:bodyPr anchor="ctr"/>
          <a:lstStyle>
            <a:lvl1pPr marL="0" indent="0" algn="ctr">
              <a:buNone/>
              <a:defRPr/>
            </a:lvl1pPr>
          </a:lstStyle>
          <a:p>
            <a:r>
              <a:rPr lang="en-US" noProof="0" dirty="0"/>
              <a:t>Icon</a:t>
            </a:r>
          </a:p>
        </p:txBody>
      </p:sp>
      <p:sp>
        <p:nvSpPr>
          <p:cNvPr id="15" name="Picture Placeholder 7">
            <a:extLst>
              <a:ext uri="{FF2B5EF4-FFF2-40B4-BE49-F238E27FC236}">
                <a16:creationId xmlns:a16="http://schemas.microsoft.com/office/drawing/2014/main" id="{6C4C965C-0B8E-48F5-AAAC-C3237DCB2911}"/>
              </a:ext>
              <a:ext uri="{C183D7F6-B498-43B3-948B-1728B52AA6E4}">
                <adec:decorative xmlns:adec="http://schemas.microsoft.com/office/drawing/2017/decorative" val="1"/>
              </a:ext>
            </a:extLst>
          </p:cNvPr>
          <p:cNvSpPr>
            <a:spLocks noGrp="1"/>
          </p:cNvSpPr>
          <p:nvPr>
            <p:ph type="pic" sz="quarter" idx="22" hasCustomPrompt="1"/>
          </p:nvPr>
        </p:nvSpPr>
        <p:spPr>
          <a:xfrm>
            <a:off x="4358640" y="2423061"/>
            <a:ext cx="711197" cy="723544"/>
          </a:xfrm>
        </p:spPr>
        <p:txBody>
          <a:bodyPr anchor="ctr"/>
          <a:lstStyle>
            <a:lvl1pPr marL="0" indent="0" algn="ctr">
              <a:buNone/>
              <a:defRPr/>
            </a:lvl1pPr>
          </a:lstStyle>
          <a:p>
            <a:r>
              <a:rPr lang="en-US" noProof="0" dirty="0"/>
              <a:t>Icon</a:t>
            </a:r>
          </a:p>
        </p:txBody>
      </p:sp>
      <p:sp>
        <p:nvSpPr>
          <p:cNvPr id="16" name="Content Placeholder 6">
            <a:extLst>
              <a:ext uri="{FF2B5EF4-FFF2-40B4-BE49-F238E27FC236}">
                <a16:creationId xmlns:a16="http://schemas.microsoft.com/office/drawing/2014/main" id="{F4C1E55C-86D8-4053-9865-59D5B4F8A350}"/>
              </a:ext>
            </a:extLst>
          </p:cNvPr>
          <p:cNvSpPr>
            <a:spLocks noGrp="1"/>
          </p:cNvSpPr>
          <p:nvPr>
            <p:ph sz="quarter" idx="23"/>
          </p:nvPr>
        </p:nvSpPr>
        <p:spPr>
          <a:xfrm>
            <a:off x="8168640" y="4021648"/>
            <a:ext cx="3474720" cy="1884265"/>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Text Placeholder 7">
            <a:extLst>
              <a:ext uri="{FF2B5EF4-FFF2-40B4-BE49-F238E27FC236}">
                <a16:creationId xmlns:a16="http://schemas.microsoft.com/office/drawing/2014/main" id="{3B68B60C-9D86-4961-A5CE-AB650CA3364D}"/>
              </a:ext>
            </a:extLst>
          </p:cNvPr>
          <p:cNvSpPr>
            <a:spLocks noGrp="1"/>
          </p:cNvSpPr>
          <p:nvPr>
            <p:ph type="body" sz="quarter" idx="24" hasCustomPrompt="1"/>
          </p:nvPr>
        </p:nvSpPr>
        <p:spPr>
          <a:xfrm>
            <a:off x="8168640" y="3429000"/>
            <a:ext cx="3474720" cy="424732"/>
          </a:xfrm>
          <a:noFill/>
        </p:spPr>
        <p:txBody>
          <a:bodyPr wrap="square" lIns="91440" rIns="91440">
            <a:noAutofit/>
          </a:bodyPr>
          <a:lstStyle>
            <a:lvl1pPr marL="0" indent="0">
              <a:buNone/>
              <a:defRPr sz="2400" b="1">
                <a:solidFill>
                  <a:schemeClr val="accent2"/>
                </a:solidFill>
              </a:defRPr>
            </a:lvl1pPr>
          </a:lstStyle>
          <a:p>
            <a:pPr lvl="0"/>
            <a:r>
              <a:rPr lang="en-US" noProof="0"/>
              <a:t>ADD ADDITIONAL TEXT </a:t>
            </a:r>
          </a:p>
        </p:txBody>
      </p:sp>
      <p:sp>
        <p:nvSpPr>
          <p:cNvPr id="19" name="Picture Placeholder 7">
            <a:extLst>
              <a:ext uri="{FF2B5EF4-FFF2-40B4-BE49-F238E27FC236}">
                <a16:creationId xmlns:a16="http://schemas.microsoft.com/office/drawing/2014/main" id="{AFE200E7-D3F0-41C3-92B0-E09677035AD0}"/>
              </a:ext>
              <a:ext uri="{C183D7F6-B498-43B3-948B-1728B52AA6E4}">
                <adec:decorative xmlns:adec="http://schemas.microsoft.com/office/drawing/2017/decorative" val="1"/>
              </a:ext>
            </a:extLst>
          </p:cNvPr>
          <p:cNvSpPr>
            <a:spLocks noGrp="1"/>
          </p:cNvSpPr>
          <p:nvPr>
            <p:ph type="pic" sz="quarter" idx="25" hasCustomPrompt="1"/>
          </p:nvPr>
        </p:nvSpPr>
        <p:spPr>
          <a:xfrm>
            <a:off x="8168336" y="2423061"/>
            <a:ext cx="711197" cy="723544"/>
          </a:xfrm>
        </p:spPr>
        <p:txBody>
          <a:bodyPr anchor="ctr"/>
          <a:lstStyle>
            <a:lvl1pPr marL="0" indent="0" algn="ctr">
              <a:buNone/>
              <a:defRPr/>
            </a:lvl1pPr>
          </a:lstStyle>
          <a:p>
            <a:r>
              <a:rPr lang="en-US" noProof="0" dirty="0"/>
              <a:t>Icon</a:t>
            </a:r>
          </a:p>
        </p:txBody>
      </p:sp>
      <p:sp>
        <p:nvSpPr>
          <p:cNvPr id="21" name="Slide Number Placeholder 5">
            <a:extLst>
              <a:ext uri="{FF2B5EF4-FFF2-40B4-BE49-F238E27FC236}">
                <a16:creationId xmlns:a16="http://schemas.microsoft.com/office/drawing/2014/main" id="{520633DF-6AFD-4B07-9AFD-09317A9CC680}"/>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2566824035"/>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Icon Content 2 row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hasCustomPrompt="1"/>
          </p:nvPr>
        </p:nvSpPr>
        <p:spPr>
          <a:xfrm>
            <a:off x="5562600" y="2438400"/>
            <a:ext cx="5901458" cy="975260"/>
          </a:xfrm>
        </p:spPr>
        <p:txBody>
          <a:bodyPr lIns="91440" rIns="91440" anchor="ctr">
            <a:noAutofit/>
          </a:bodyPr>
          <a:lstStyle>
            <a:lvl1pPr>
              <a:defRPr/>
            </a:lvl1pPr>
          </a:lstStyle>
          <a:p>
            <a:pPr lvl="0"/>
            <a:r>
              <a:rPr lang="en-US" noProof="0"/>
              <a:t>Description text </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1524000" y="2713664"/>
            <a:ext cx="3474720" cy="424732"/>
          </a:xfrm>
          <a:noFill/>
        </p:spPr>
        <p:txBody>
          <a:bodyPr wrap="square" lIns="91440" rIns="91440">
            <a:noAutofit/>
          </a:bodyPr>
          <a:lstStyle>
            <a:lvl1pPr marL="0" indent="0">
              <a:buNone/>
              <a:defRPr sz="2400" b="1">
                <a:solidFill>
                  <a:schemeClr val="tx2"/>
                </a:solidFill>
              </a:defRPr>
            </a:lvl1pPr>
          </a:lstStyle>
          <a:p>
            <a:pPr lvl="0"/>
            <a:r>
              <a:rPr lang="en-US" noProof="0"/>
              <a:t>ADD ADDITIONAL TEXT </a:t>
            </a:r>
          </a:p>
        </p:txBody>
      </p:sp>
      <p:sp>
        <p:nvSpPr>
          <p:cNvPr id="14" name="Picture Placeholder 7">
            <a:extLst>
              <a:ext uri="{FF2B5EF4-FFF2-40B4-BE49-F238E27FC236}">
                <a16:creationId xmlns:a16="http://schemas.microsoft.com/office/drawing/2014/main" id="{37CF37DF-A8A3-42D8-BAFE-0F56DCEC7657}"/>
              </a:ext>
              <a:ext uri="{C183D7F6-B498-43B3-948B-1728B52AA6E4}">
                <adec:decorative xmlns:adec="http://schemas.microsoft.com/office/drawing/2017/decorative" val="1"/>
              </a:ext>
            </a:extLst>
          </p:cNvPr>
          <p:cNvSpPr>
            <a:spLocks noGrp="1"/>
          </p:cNvSpPr>
          <p:nvPr>
            <p:ph type="pic" sz="quarter" idx="21" hasCustomPrompt="1"/>
          </p:nvPr>
        </p:nvSpPr>
        <p:spPr>
          <a:xfrm>
            <a:off x="548944" y="2564258"/>
            <a:ext cx="711197" cy="723544"/>
          </a:xfrm>
        </p:spPr>
        <p:txBody>
          <a:bodyPr anchor="ctr"/>
          <a:lstStyle>
            <a:lvl1pPr marL="0" indent="0" algn="ctr">
              <a:buNone/>
              <a:defRPr/>
            </a:lvl1pPr>
          </a:lstStyle>
          <a:p>
            <a:r>
              <a:rPr lang="en-US" noProof="0" dirty="0"/>
              <a:t>Icon</a:t>
            </a:r>
          </a:p>
        </p:txBody>
      </p:sp>
      <p:sp>
        <p:nvSpPr>
          <p:cNvPr id="20" name="Content Placeholder 6">
            <a:extLst>
              <a:ext uri="{FF2B5EF4-FFF2-40B4-BE49-F238E27FC236}">
                <a16:creationId xmlns:a16="http://schemas.microsoft.com/office/drawing/2014/main" id="{36B305EA-E44E-48DA-922F-20D8D3496709}"/>
              </a:ext>
            </a:extLst>
          </p:cNvPr>
          <p:cNvSpPr>
            <a:spLocks noGrp="1"/>
          </p:cNvSpPr>
          <p:nvPr>
            <p:ph sz="quarter" idx="22" hasCustomPrompt="1"/>
          </p:nvPr>
        </p:nvSpPr>
        <p:spPr>
          <a:xfrm>
            <a:off x="5562600" y="4391622"/>
            <a:ext cx="5901458" cy="975260"/>
          </a:xfrm>
        </p:spPr>
        <p:txBody>
          <a:bodyPr lIns="91440" rIns="91440" anchor="ctr">
            <a:noAutofit/>
          </a:bodyPr>
          <a:lstStyle>
            <a:lvl1pPr>
              <a:defRPr/>
            </a:lvl1pPr>
          </a:lstStyle>
          <a:p>
            <a:pPr lvl="0"/>
            <a:r>
              <a:rPr lang="en-US" noProof="0"/>
              <a:t>Description text </a:t>
            </a:r>
          </a:p>
        </p:txBody>
      </p:sp>
      <p:sp>
        <p:nvSpPr>
          <p:cNvPr id="21" name="Text Placeholder 7">
            <a:extLst>
              <a:ext uri="{FF2B5EF4-FFF2-40B4-BE49-F238E27FC236}">
                <a16:creationId xmlns:a16="http://schemas.microsoft.com/office/drawing/2014/main" id="{038D7323-C655-4E9F-A5C0-AE44AF907081}"/>
              </a:ext>
            </a:extLst>
          </p:cNvPr>
          <p:cNvSpPr>
            <a:spLocks noGrp="1"/>
          </p:cNvSpPr>
          <p:nvPr>
            <p:ph type="body" sz="quarter" idx="23" hasCustomPrompt="1"/>
          </p:nvPr>
        </p:nvSpPr>
        <p:spPr>
          <a:xfrm>
            <a:off x="1524000" y="4666886"/>
            <a:ext cx="3474720" cy="424732"/>
          </a:xfrm>
          <a:noFill/>
        </p:spPr>
        <p:txBody>
          <a:bodyPr wrap="square" lIns="91440" rIns="91440">
            <a:noAutofit/>
          </a:bodyPr>
          <a:lstStyle>
            <a:lvl1pPr marL="0" indent="0">
              <a:buNone/>
              <a:defRPr sz="2400" b="1">
                <a:solidFill>
                  <a:schemeClr val="accent5"/>
                </a:solidFill>
              </a:defRPr>
            </a:lvl1pPr>
          </a:lstStyle>
          <a:p>
            <a:pPr lvl="0"/>
            <a:r>
              <a:rPr lang="en-US" noProof="0"/>
              <a:t>ADD ADDITIONAL TEXT </a:t>
            </a:r>
          </a:p>
        </p:txBody>
      </p:sp>
      <p:sp>
        <p:nvSpPr>
          <p:cNvPr id="22" name="Picture Placeholder 7">
            <a:extLst>
              <a:ext uri="{FF2B5EF4-FFF2-40B4-BE49-F238E27FC236}">
                <a16:creationId xmlns:a16="http://schemas.microsoft.com/office/drawing/2014/main" id="{F79C998E-1F82-4AC1-AD39-82F45A05CED8}"/>
              </a:ext>
              <a:ext uri="{C183D7F6-B498-43B3-948B-1728B52AA6E4}">
                <adec:decorative xmlns:adec="http://schemas.microsoft.com/office/drawing/2017/decorative" val="1"/>
              </a:ext>
            </a:extLst>
          </p:cNvPr>
          <p:cNvSpPr>
            <a:spLocks noGrp="1"/>
          </p:cNvSpPr>
          <p:nvPr>
            <p:ph type="pic" sz="quarter" idx="24" hasCustomPrompt="1"/>
          </p:nvPr>
        </p:nvSpPr>
        <p:spPr>
          <a:xfrm>
            <a:off x="548944" y="4517480"/>
            <a:ext cx="711197" cy="723544"/>
          </a:xfrm>
        </p:spPr>
        <p:txBody>
          <a:bodyPr anchor="ctr"/>
          <a:lstStyle>
            <a:lvl1pPr marL="0" indent="0" algn="ctr">
              <a:buNone/>
              <a:defRPr/>
            </a:lvl1pPr>
          </a:lstStyle>
          <a:p>
            <a:r>
              <a:rPr lang="en-US" noProof="0" dirty="0"/>
              <a:t>Icon</a:t>
            </a:r>
          </a:p>
        </p:txBody>
      </p:sp>
      <p:sp>
        <p:nvSpPr>
          <p:cNvPr id="16" name="Slide Number Placeholder 5">
            <a:extLst>
              <a:ext uri="{FF2B5EF4-FFF2-40B4-BE49-F238E27FC236}">
                <a16:creationId xmlns:a16="http://schemas.microsoft.com/office/drawing/2014/main" id="{E0693782-2388-4647-A185-37537397019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862157401"/>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Icon Content 3 row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hasCustomPrompt="1"/>
          </p:nvPr>
        </p:nvSpPr>
        <p:spPr>
          <a:xfrm>
            <a:off x="5562600" y="2423061"/>
            <a:ext cx="5901458" cy="1005939"/>
          </a:xfrm>
        </p:spPr>
        <p:txBody>
          <a:bodyPr lIns="91440" rIns="91440"/>
          <a:lstStyle>
            <a:lvl1pPr>
              <a:defRPr/>
            </a:lvl1pPr>
          </a:lstStyle>
          <a:p>
            <a:pPr lvl="0"/>
            <a:r>
              <a:rPr lang="en-US" noProof="0"/>
              <a:t>Description text </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1524000" y="2713664"/>
            <a:ext cx="3810000" cy="424732"/>
          </a:xfrm>
          <a:noFill/>
        </p:spPr>
        <p:txBody>
          <a:bodyPr wrap="square" lIns="91440" rIns="91440" anchor="ctr">
            <a:spAutoFit/>
          </a:bodyPr>
          <a:lstStyle>
            <a:lvl1pPr marL="0" indent="0">
              <a:buNone/>
              <a:defRPr sz="2400" b="1">
                <a:solidFill>
                  <a:schemeClr val="tx2"/>
                </a:solidFill>
              </a:defRPr>
            </a:lvl1pPr>
          </a:lstStyle>
          <a:p>
            <a:pPr lvl="0"/>
            <a:r>
              <a:rPr lang="en-US" noProof="0"/>
              <a:t>ADD ADDITIONAL TEXT </a:t>
            </a:r>
          </a:p>
        </p:txBody>
      </p:sp>
      <p:sp>
        <p:nvSpPr>
          <p:cNvPr id="14" name="Picture Placeholder 7">
            <a:extLst>
              <a:ext uri="{FF2B5EF4-FFF2-40B4-BE49-F238E27FC236}">
                <a16:creationId xmlns:a16="http://schemas.microsoft.com/office/drawing/2014/main" id="{37CF37DF-A8A3-42D8-BAFE-0F56DCEC7657}"/>
              </a:ext>
              <a:ext uri="{C183D7F6-B498-43B3-948B-1728B52AA6E4}">
                <adec:decorative xmlns:adec="http://schemas.microsoft.com/office/drawing/2017/decorative" val="1"/>
              </a:ext>
            </a:extLst>
          </p:cNvPr>
          <p:cNvSpPr>
            <a:spLocks noGrp="1"/>
          </p:cNvSpPr>
          <p:nvPr>
            <p:ph type="pic" sz="quarter" idx="21" hasCustomPrompt="1"/>
          </p:nvPr>
        </p:nvSpPr>
        <p:spPr>
          <a:xfrm>
            <a:off x="548944" y="2564258"/>
            <a:ext cx="711197" cy="723544"/>
          </a:xfrm>
        </p:spPr>
        <p:txBody>
          <a:bodyPr anchor="ctr"/>
          <a:lstStyle>
            <a:lvl1pPr marL="0" indent="0" algn="ctr">
              <a:buNone/>
              <a:defRPr/>
            </a:lvl1pPr>
          </a:lstStyle>
          <a:p>
            <a:r>
              <a:rPr lang="en-US" noProof="0" dirty="0"/>
              <a:t>Icon</a:t>
            </a:r>
          </a:p>
        </p:txBody>
      </p:sp>
      <p:sp>
        <p:nvSpPr>
          <p:cNvPr id="20" name="Content Placeholder 6">
            <a:extLst>
              <a:ext uri="{FF2B5EF4-FFF2-40B4-BE49-F238E27FC236}">
                <a16:creationId xmlns:a16="http://schemas.microsoft.com/office/drawing/2014/main" id="{36B305EA-E44E-48DA-922F-20D8D3496709}"/>
              </a:ext>
            </a:extLst>
          </p:cNvPr>
          <p:cNvSpPr>
            <a:spLocks noGrp="1"/>
          </p:cNvSpPr>
          <p:nvPr>
            <p:ph sz="quarter" idx="22" hasCustomPrompt="1"/>
          </p:nvPr>
        </p:nvSpPr>
        <p:spPr>
          <a:xfrm>
            <a:off x="5562600" y="3556396"/>
            <a:ext cx="5901458" cy="1005939"/>
          </a:xfrm>
        </p:spPr>
        <p:txBody>
          <a:bodyPr lIns="91440" rIns="91440"/>
          <a:lstStyle>
            <a:lvl1pPr>
              <a:defRPr/>
            </a:lvl1pPr>
          </a:lstStyle>
          <a:p>
            <a:pPr lvl="0"/>
            <a:r>
              <a:rPr lang="en-US" noProof="0"/>
              <a:t>Description text </a:t>
            </a:r>
          </a:p>
        </p:txBody>
      </p:sp>
      <p:sp>
        <p:nvSpPr>
          <p:cNvPr id="21" name="Text Placeholder 7">
            <a:extLst>
              <a:ext uri="{FF2B5EF4-FFF2-40B4-BE49-F238E27FC236}">
                <a16:creationId xmlns:a16="http://schemas.microsoft.com/office/drawing/2014/main" id="{038D7323-C655-4E9F-A5C0-AE44AF907081}"/>
              </a:ext>
            </a:extLst>
          </p:cNvPr>
          <p:cNvSpPr>
            <a:spLocks noGrp="1"/>
          </p:cNvSpPr>
          <p:nvPr>
            <p:ph type="body" sz="quarter" idx="23" hasCustomPrompt="1"/>
          </p:nvPr>
        </p:nvSpPr>
        <p:spPr>
          <a:xfrm>
            <a:off x="1524000" y="3846999"/>
            <a:ext cx="3810000" cy="424732"/>
          </a:xfrm>
          <a:noFill/>
        </p:spPr>
        <p:txBody>
          <a:bodyPr wrap="square" lIns="91440" rIns="91440" anchor="ctr">
            <a:spAutoFit/>
          </a:bodyPr>
          <a:lstStyle>
            <a:lvl1pPr marL="0" indent="0">
              <a:buNone/>
              <a:defRPr sz="2400" b="1">
                <a:solidFill>
                  <a:schemeClr val="accent5"/>
                </a:solidFill>
              </a:defRPr>
            </a:lvl1pPr>
          </a:lstStyle>
          <a:p>
            <a:pPr lvl="0"/>
            <a:r>
              <a:rPr lang="en-US" noProof="0"/>
              <a:t>ADD ADDITIONAL TEXT </a:t>
            </a:r>
          </a:p>
        </p:txBody>
      </p:sp>
      <p:sp>
        <p:nvSpPr>
          <p:cNvPr id="22" name="Picture Placeholder 7">
            <a:extLst>
              <a:ext uri="{FF2B5EF4-FFF2-40B4-BE49-F238E27FC236}">
                <a16:creationId xmlns:a16="http://schemas.microsoft.com/office/drawing/2014/main" id="{F79C998E-1F82-4AC1-AD39-82F45A05CED8}"/>
              </a:ext>
              <a:ext uri="{C183D7F6-B498-43B3-948B-1728B52AA6E4}">
                <adec:decorative xmlns:adec="http://schemas.microsoft.com/office/drawing/2017/decorative" val="1"/>
              </a:ext>
            </a:extLst>
          </p:cNvPr>
          <p:cNvSpPr>
            <a:spLocks noGrp="1"/>
          </p:cNvSpPr>
          <p:nvPr>
            <p:ph type="pic" sz="quarter" idx="24" hasCustomPrompt="1"/>
          </p:nvPr>
        </p:nvSpPr>
        <p:spPr>
          <a:xfrm>
            <a:off x="548944" y="3697593"/>
            <a:ext cx="711197" cy="723544"/>
          </a:xfrm>
        </p:spPr>
        <p:txBody>
          <a:bodyPr anchor="ctr"/>
          <a:lstStyle>
            <a:lvl1pPr marL="0" indent="0" algn="ctr">
              <a:buNone/>
              <a:defRPr/>
            </a:lvl1pPr>
          </a:lstStyle>
          <a:p>
            <a:r>
              <a:rPr lang="en-US" noProof="0" dirty="0"/>
              <a:t>Icon</a:t>
            </a:r>
          </a:p>
        </p:txBody>
      </p:sp>
      <p:sp>
        <p:nvSpPr>
          <p:cNvPr id="16" name="Slide Number Placeholder 5">
            <a:extLst>
              <a:ext uri="{FF2B5EF4-FFF2-40B4-BE49-F238E27FC236}">
                <a16:creationId xmlns:a16="http://schemas.microsoft.com/office/drawing/2014/main" id="{E0693782-2388-4647-A185-37537397019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13" name="Content Placeholder 6">
            <a:extLst>
              <a:ext uri="{FF2B5EF4-FFF2-40B4-BE49-F238E27FC236}">
                <a16:creationId xmlns:a16="http://schemas.microsoft.com/office/drawing/2014/main" id="{3FD6DDB9-4D92-43F8-B746-ABBAB109CA1E}"/>
              </a:ext>
            </a:extLst>
          </p:cNvPr>
          <p:cNvSpPr>
            <a:spLocks noGrp="1"/>
          </p:cNvSpPr>
          <p:nvPr>
            <p:ph sz="quarter" idx="25" hasCustomPrompt="1"/>
          </p:nvPr>
        </p:nvSpPr>
        <p:spPr>
          <a:xfrm>
            <a:off x="5562600" y="4689732"/>
            <a:ext cx="5901458" cy="1005939"/>
          </a:xfrm>
        </p:spPr>
        <p:txBody>
          <a:bodyPr lIns="91440" rIns="91440"/>
          <a:lstStyle>
            <a:lvl1pPr>
              <a:defRPr/>
            </a:lvl1pPr>
          </a:lstStyle>
          <a:p>
            <a:pPr lvl="0"/>
            <a:r>
              <a:rPr lang="en-US" noProof="0"/>
              <a:t>Description text </a:t>
            </a:r>
          </a:p>
        </p:txBody>
      </p:sp>
      <p:sp>
        <p:nvSpPr>
          <p:cNvPr id="17" name="Text Placeholder 7">
            <a:extLst>
              <a:ext uri="{FF2B5EF4-FFF2-40B4-BE49-F238E27FC236}">
                <a16:creationId xmlns:a16="http://schemas.microsoft.com/office/drawing/2014/main" id="{13E2F95F-BD26-4AA8-941E-3993C9F1DBBC}"/>
              </a:ext>
            </a:extLst>
          </p:cNvPr>
          <p:cNvSpPr>
            <a:spLocks noGrp="1"/>
          </p:cNvSpPr>
          <p:nvPr>
            <p:ph type="body" sz="quarter" idx="26" hasCustomPrompt="1"/>
          </p:nvPr>
        </p:nvSpPr>
        <p:spPr>
          <a:xfrm>
            <a:off x="1524000" y="4980335"/>
            <a:ext cx="3810000" cy="424732"/>
          </a:xfrm>
          <a:noFill/>
        </p:spPr>
        <p:txBody>
          <a:bodyPr wrap="square" lIns="91440" rIns="91440" anchor="ctr">
            <a:spAutoFit/>
          </a:bodyPr>
          <a:lstStyle>
            <a:lvl1pPr marL="0" indent="0">
              <a:buNone/>
              <a:defRPr sz="2400" b="1">
                <a:solidFill>
                  <a:schemeClr val="accent6"/>
                </a:solidFill>
              </a:defRPr>
            </a:lvl1pPr>
          </a:lstStyle>
          <a:p>
            <a:pPr lvl="0"/>
            <a:r>
              <a:rPr lang="en-US" noProof="0"/>
              <a:t>ADD ADDITIONAL TEXT </a:t>
            </a:r>
          </a:p>
        </p:txBody>
      </p:sp>
      <p:sp>
        <p:nvSpPr>
          <p:cNvPr id="19" name="Picture Placeholder 7">
            <a:extLst>
              <a:ext uri="{FF2B5EF4-FFF2-40B4-BE49-F238E27FC236}">
                <a16:creationId xmlns:a16="http://schemas.microsoft.com/office/drawing/2014/main" id="{68F52DD2-B3F0-4652-8C7B-96406F99FC14}"/>
              </a:ext>
              <a:ext uri="{C183D7F6-B498-43B3-948B-1728B52AA6E4}">
                <adec:decorative xmlns:adec="http://schemas.microsoft.com/office/drawing/2017/decorative" val="1"/>
              </a:ext>
            </a:extLst>
          </p:cNvPr>
          <p:cNvSpPr>
            <a:spLocks noGrp="1"/>
          </p:cNvSpPr>
          <p:nvPr>
            <p:ph type="pic" sz="quarter" idx="27" hasCustomPrompt="1"/>
          </p:nvPr>
        </p:nvSpPr>
        <p:spPr>
          <a:xfrm>
            <a:off x="548944" y="4830929"/>
            <a:ext cx="711197" cy="723544"/>
          </a:xfrm>
        </p:spPr>
        <p:txBody>
          <a:bodyPr anchor="ctr"/>
          <a:lstStyle>
            <a:lvl1pPr marL="0" indent="0" algn="ctr">
              <a:buNone/>
              <a:defRPr/>
            </a:lvl1pPr>
          </a:lstStyle>
          <a:p>
            <a:r>
              <a:rPr lang="en-US" noProof="0" dirty="0"/>
              <a:t>Icon</a:t>
            </a:r>
          </a:p>
        </p:txBody>
      </p:sp>
    </p:spTree>
    <p:extLst>
      <p:ext uri="{BB962C8B-B14F-4D97-AF65-F5344CB8AC3E}">
        <p14:creationId xmlns:p14="http://schemas.microsoft.com/office/powerpoint/2010/main" val="2847411034"/>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ide patch Icon Content 3 rows">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724AA86D-A811-42CE-8C83-8053DFC66751}"/>
              </a:ext>
              <a:ext uri="{C183D7F6-B498-43B3-948B-1728B52AA6E4}">
                <adec:decorative xmlns:adec="http://schemas.microsoft.com/office/drawing/2017/decorative" val="1"/>
              </a:ext>
            </a:extLst>
          </p:cNvPr>
          <p:cNvSpPr/>
          <p:nvPr userDrawn="1"/>
        </p:nvSpPr>
        <p:spPr>
          <a:xfrm>
            <a:off x="-1" y="0"/>
            <a:ext cx="8329286" cy="6858000"/>
          </a:xfrm>
          <a:custGeom>
            <a:avLst/>
            <a:gdLst>
              <a:gd name="connsiteX0" fmla="*/ 0 w 8329286"/>
              <a:gd name="connsiteY0" fmla="*/ 0 h 6858000"/>
              <a:gd name="connsiteX1" fmla="*/ 8329286 w 8329286"/>
              <a:gd name="connsiteY1" fmla="*/ 0 h 6858000"/>
              <a:gd name="connsiteX2" fmla="*/ 8329286 w 8329286"/>
              <a:gd name="connsiteY2" fmla="*/ 68183 h 6858000"/>
              <a:gd name="connsiteX3" fmla="*/ 3175958 w 8329286"/>
              <a:gd name="connsiteY3" fmla="*/ 6858000 h 6858000"/>
              <a:gd name="connsiteX4" fmla="*/ 0 w 832928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29286" h="6858000">
                <a:moveTo>
                  <a:pt x="0" y="0"/>
                </a:moveTo>
                <a:lnTo>
                  <a:pt x="8329286" y="0"/>
                </a:lnTo>
                <a:lnTo>
                  <a:pt x="8329286" y="68183"/>
                </a:lnTo>
                <a:lnTo>
                  <a:pt x="3175958" y="6858000"/>
                </a:lnTo>
                <a:lnTo>
                  <a:pt x="0" y="6858000"/>
                </a:lnTo>
                <a:close/>
              </a:path>
            </a:pathLst>
          </a:cu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hasCustomPrompt="1"/>
          </p:nvPr>
        </p:nvSpPr>
        <p:spPr>
          <a:xfrm>
            <a:off x="7151214" y="2035302"/>
            <a:ext cx="4312844" cy="914490"/>
          </a:xfrm>
        </p:spPr>
        <p:txBody>
          <a:bodyPr lIns="91440" rIns="91440" anchor="ctr">
            <a:noAutofit/>
          </a:bodyPr>
          <a:lstStyle>
            <a:lvl1pPr marL="0" indent="0">
              <a:buNone/>
              <a:defRPr sz="1400"/>
            </a:lvl1pPr>
          </a:lstStyle>
          <a:p>
            <a:pPr lvl="0"/>
            <a:r>
              <a:rPr lang="en-US" noProof="0"/>
              <a:t>Description text </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624840" y="2280181"/>
            <a:ext cx="4937760" cy="424732"/>
          </a:xfrm>
          <a:noFill/>
        </p:spPr>
        <p:txBody>
          <a:bodyPr wrap="square" lIns="91440" rIns="91440" anchor="ctr">
            <a:noAutofit/>
          </a:bodyPr>
          <a:lstStyle>
            <a:lvl1pPr marL="0" indent="0" algn="r">
              <a:buNone/>
              <a:defRPr sz="2000" b="1">
                <a:solidFill>
                  <a:schemeClr val="tx2"/>
                </a:solidFill>
              </a:defRPr>
            </a:lvl1pPr>
          </a:lstStyle>
          <a:p>
            <a:pPr lvl="0"/>
            <a:r>
              <a:rPr lang="en-US" noProof="0"/>
              <a:t>ADD TEXT </a:t>
            </a:r>
          </a:p>
        </p:txBody>
      </p:sp>
      <p:sp>
        <p:nvSpPr>
          <p:cNvPr id="14" name="Picture Placeholder 7">
            <a:extLst>
              <a:ext uri="{FF2B5EF4-FFF2-40B4-BE49-F238E27FC236}">
                <a16:creationId xmlns:a16="http://schemas.microsoft.com/office/drawing/2014/main" id="{37CF37DF-A8A3-42D8-BAFE-0F56DCEC7657}"/>
              </a:ext>
              <a:ext uri="{C183D7F6-B498-43B3-948B-1728B52AA6E4}">
                <adec:decorative xmlns:adec="http://schemas.microsoft.com/office/drawing/2017/decorative" val="1"/>
              </a:ext>
            </a:extLst>
          </p:cNvPr>
          <p:cNvSpPr>
            <a:spLocks noGrp="1"/>
          </p:cNvSpPr>
          <p:nvPr>
            <p:ph type="pic" sz="quarter" idx="21" hasCustomPrompt="1"/>
          </p:nvPr>
        </p:nvSpPr>
        <p:spPr>
          <a:xfrm>
            <a:off x="5756426" y="1935993"/>
            <a:ext cx="1094116" cy="1113108"/>
          </a:xfrm>
          <a:prstGeom prst="ellipse">
            <a:avLst/>
          </a:prstGeom>
          <a:solidFill>
            <a:schemeClr val="bg1"/>
          </a:solidFill>
          <a:effectLst>
            <a:outerShdw blurRad="50800" dist="38100" dir="2700000" algn="tl" rotWithShape="0">
              <a:prstClr val="black">
                <a:alpha val="40000"/>
              </a:prstClr>
            </a:outerShdw>
          </a:effectLst>
        </p:spPr>
        <p:txBody>
          <a:bodyPr anchor="ctr"/>
          <a:lstStyle>
            <a:lvl1pPr marL="0" indent="0" algn="ctr">
              <a:buNone/>
              <a:defRPr/>
            </a:lvl1pPr>
          </a:lstStyle>
          <a:p>
            <a:r>
              <a:rPr lang="en-US" noProof="0" dirty="0"/>
              <a:t>Icon</a:t>
            </a:r>
          </a:p>
        </p:txBody>
      </p:sp>
      <p:sp>
        <p:nvSpPr>
          <p:cNvPr id="20" name="Content Placeholder 6">
            <a:extLst>
              <a:ext uri="{FF2B5EF4-FFF2-40B4-BE49-F238E27FC236}">
                <a16:creationId xmlns:a16="http://schemas.microsoft.com/office/drawing/2014/main" id="{36B305EA-E44E-48DA-922F-20D8D3496709}"/>
              </a:ext>
            </a:extLst>
          </p:cNvPr>
          <p:cNvSpPr>
            <a:spLocks noGrp="1"/>
          </p:cNvSpPr>
          <p:nvPr>
            <p:ph sz="quarter" idx="22" hasCustomPrompt="1"/>
          </p:nvPr>
        </p:nvSpPr>
        <p:spPr>
          <a:xfrm>
            <a:off x="6071132" y="3576256"/>
            <a:ext cx="5392925" cy="914490"/>
          </a:xfrm>
        </p:spPr>
        <p:txBody>
          <a:bodyPr lIns="91440" rIns="91440" anchor="ctr">
            <a:noAutofit/>
          </a:bodyPr>
          <a:lstStyle>
            <a:lvl1pPr marL="0" indent="0">
              <a:buNone/>
              <a:defRPr sz="1400"/>
            </a:lvl1pPr>
          </a:lstStyle>
          <a:p>
            <a:pPr lvl="0"/>
            <a:r>
              <a:rPr lang="en-US" noProof="0"/>
              <a:t>Description text </a:t>
            </a:r>
          </a:p>
        </p:txBody>
      </p:sp>
      <p:sp>
        <p:nvSpPr>
          <p:cNvPr id="21" name="Text Placeholder 7">
            <a:extLst>
              <a:ext uri="{FF2B5EF4-FFF2-40B4-BE49-F238E27FC236}">
                <a16:creationId xmlns:a16="http://schemas.microsoft.com/office/drawing/2014/main" id="{038D7323-C655-4E9F-A5C0-AE44AF907081}"/>
              </a:ext>
            </a:extLst>
          </p:cNvPr>
          <p:cNvSpPr>
            <a:spLocks noGrp="1"/>
          </p:cNvSpPr>
          <p:nvPr>
            <p:ph type="body" sz="quarter" idx="23" hasCustomPrompt="1"/>
          </p:nvPr>
        </p:nvSpPr>
        <p:spPr>
          <a:xfrm>
            <a:off x="548640" y="3846999"/>
            <a:ext cx="4023360" cy="424732"/>
          </a:xfrm>
          <a:noFill/>
        </p:spPr>
        <p:txBody>
          <a:bodyPr wrap="square" lIns="91440" rIns="91440" anchor="ctr">
            <a:noAutofit/>
          </a:bodyPr>
          <a:lstStyle>
            <a:lvl1pPr marL="0" indent="0" algn="r">
              <a:buNone/>
              <a:defRPr sz="2000" b="1">
                <a:solidFill>
                  <a:schemeClr val="accent5"/>
                </a:solidFill>
              </a:defRPr>
            </a:lvl1pPr>
          </a:lstStyle>
          <a:p>
            <a:pPr lvl="0"/>
            <a:r>
              <a:rPr lang="en-US" noProof="0"/>
              <a:t>ADD TEXT </a:t>
            </a:r>
          </a:p>
        </p:txBody>
      </p:sp>
      <p:sp>
        <p:nvSpPr>
          <p:cNvPr id="22" name="Picture Placeholder 7">
            <a:extLst>
              <a:ext uri="{FF2B5EF4-FFF2-40B4-BE49-F238E27FC236}">
                <a16:creationId xmlns:a16="http://schemas.microsoft.com/office/drawing/2014/main" id="{F79C998E-1F82-4AC1-AD39-82F45A05CED8}"/>
              </a:ext>
              <a:ext uri="{C183D7F6-B498-43B3-948B-1728B52AA6E4}">
                <adec:decorative xmlns:adec="http://schemas.microsoft.com/office/drawing/2017/decorative" val="1"/>
              </a:ext>
            </a:extLst>
          </p:cNvPr>
          <p:cNvSpPr>
            <a:spLocks noGrp="1"/>
          </p:cNvSpPr>
          <p:nvPr>
            <p:ph type="pic" sz="quarter" idx="24" hasCustomPrompt="1"/>
          </p:nvPr>
        </p:nvSpPr>
        <p:spPr>
          <a:xfrm>
            <a:off x="4774508" y="3502811"/>
            <a:ext cx="1094116" cy="1113108"/>
          </a:xfrm>
          <a:prstGeom prst="ellipse">
            <a:avLst/>
          </a:prstGeom>
          <a:solidFill>
            <a:schemeClr val="bg1"/>
          </a:solidFill>
          <a:effectLst>
            <a:outerShdw blurRad="50800" dist="38100" dir="2700000" algn="tl" rotWithShape="0">
              <a:prstClr val="black">
                <a:alpha val="40000"/>
              </a:prstClr>
            </a:outerShdw>
          </a:effectLst>
        </p:spPr>
        <p:txBody>
          <a:bodyPr anchor="ctr"/>
          <a:lstStyle>
            <a:lvl1pPr marL="0" indent="0" algn="ctr">
              <a:buNone/>
              <a:defRPr/>
            </a:lvl1pPr>
          </a:lstStyle>
          <a:p>
            <a:r>
              <a:rPr lang="en-US" noProof="0" dirty="0"/>
              <a:t>Icon</a:t>
            </a:r>
          </a:p>
        </p:txBody>
      </p:sp>
      <p:sp>
        <p:nvSpPr>
          <p:cNvPr id="16" name="Slide Number Placeholder 5">
            <a:extLst>
              <a:ext uri="{FF2B5EF4-FFF2-40B4-BE49-F238E27FC236}">
                <a16:creationId xmlns:a16="http://schemas.microsoft.com/office/drawing/2014/main" id="{E0693782-2388-4647-A185-37537397019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13" name="Content Placeholder 6">
            <a:extLst>
              <a:ext uri="{FF2B5EF4-FFF2-40B4-BE49-F238E27FC236}">
                <a16:creationId xmlns:a16="http://schemas.microsoft.com/office/drawing/2014/main" id="{3FD6DDB9-4D92-43F8-B746-ABBAB109CA1E}"/>
              </a:ext>
            </a:extLst>
          </p:cNvPr>
          <p:cNvSpPr>
            <a:spLocks noGrp="1"/>
          </p:cNvSpPr>
          <p:nvPr>
            <p:ph sz="quarter" idx="25" hasCustomPrompt="1"/>
          </p:nvPr>
        </p:nvSpPr>
        <p:spPr>
          <a:xfrm>
            <a:off x="4949699" y="5117210"/>
            <a:ext cx="6514359" cy="914490"/>
          </a:xfrm>
        </p:spPr>
        <p:txBody>
          <a:bodyPr lIns="91440" rIns="91440" anchor="ctr">
            <a:noAutofit/>
          </a:bodyPr>
          <a:lstStyle>
            <a:lvl1pPr marL="0" indent="0">
              <a:buNone/>
              <a:defRPr sz="1400"/>
            </a:lvl1pPr>
          </a:lstStyle>
          <a:p>
            <a:pPr lvl="0"/>
            <a:r>
              <a:rPr lang="en-US" noProof="0"/>
              <a:t>Description text </a:t>
            </a:r>
          </a:p>
        </p:txBody>
      </p:sp>
      <p:sp>
        <p:nvSpPr>
          <p:cNvPr id="17" name="Text Placeholder 7">
            <a:extLst>
              <a:ext uri="{FF2B5EF4-FFF2-40B4-BE49-F238E27FC236}">
                <a16:creationId xmlns:a16="http://schemas.microsoft.com/office/drawing/2014/main" id="{13E2F95F-BD26-4AA8-941E-3993C9F1DBBC}"/>
              </a:ext>
            </a:extLst>
          </p:cNvPr>
          <p:cNvSpPr>
            <a:spLocks noGrp="1"/>
          </p:cNvSpPr>
          <p:nvPr>
            <p:ph type="body" sz="quarter" idx="26" hasCustomPrompt="1"/>
          </p:nvPr>
        </p:nvSpPr>
        <p:spPr>
          <a:xfrm>
            <a:off x="548641" y="5362089"/>
            <a:ext cx="2956560" cy="424732"/>
          </a:xfrm>
          <a:noFill/>
        </p:spPr>
        <p:txBody>
          <a:bodyPr wrap="square" lIns="91440" rIns="91440" anchor="ctr">
            <a:noAutofit/>
          </a:bodyPr>
          <a:lstStyle>
            <a:lvl1pPr marL="0" indent="0" algn="r">
              <a:buNone/>
              <a:defRPr sz="2000" b="1">
                <a:solidFill>
                  <a:schemeClr val="accent6"/>
                </a:solidFill>
              </a:defRPr>
            </a:lvl1pPr>
          </a:lstStyle>
          <a:p>
            <a:pPr lvl="0"/>
            <a:r>
              <a:rPr lang="en-US" noProof="0"/>
              <a:t>ADD TEXT </a:t>
            </a:r>
          </a:p>
        </p:txBody>
      </p:sp>
      <p:sp>
        <p:nvSpPr>
          <p:cNvPr id="19" name="Picture Placeholder 7">
            <a:extLst>
              <a:ext uri="{FF2B5EF4-FFF2-40B4-BE49-F238E27FC236}">
                <a16:creationId xmlns:a16="http://schemas.microsoft.com/office/drawing/2014/main" id="{68F52DD2-B3F0-4652-8C7B-96406F99FC14}"/>
              </a:ext>
              <a:ext uri="{C183D7F6-B498-43B3-948B-1728B52AA6E4}">
                <adec:decorative xmlns:adec="http://schemas.microsoft.com/office/drawing/2017/decorative" val="1"/>
              </a:ext>
            </a:extLst>
          </p:cNvPr>
          <p:cNvSpPr>
            <a:spLocks noGrp="1"/>
          </p:cNvSpPr>
          <p:nvPr>
            <p:ph type="pic" sz="quarter" idx="27" hasCustomPrompt="1"/>
          </p:nvPr>
        </p:nvSpPr>
        <p:spPr>
          <a:xfrm>
            <a:off x="3680392" y="5017901"/>
            <a:ext cx="1094116" cy="1113108"/>
          </a:xfrm>
          <a:prstGeom prst="ellipse">
            <a:avLst/>
          </a:prstGeom>
          <a:solidFill>
            <a:schemeClr val="bg1"/>
          </a:solidFill>
          <a:effectLst>
            <a:outerShdw blurRad="50800" dist="38100" dir="2700000" algn="tl" rotWithShape="0">
              <a:prstClr val="black">
                <a:alpha val="40000"/>
              </a:prstClr>
            </a:outerShdw>
          </a:effectLst>
        </p:spPr>
        <p:txBody>
          <a:bodyPr anchor="ctr"/>
          <a:lstStyle>
            <a:lvl1pPr marL="0" indent="0" algn="ctr">
              <a:buNone/>
              <a:defRPr/>
            </a:lvl1pPr>
          </a:lstStyle>
          <a:p>
            <a:r>
              <a:rPr lang="en-US" noProof="0" dirty="0"/>
              <a:t>Icon</a:t>
            </a:r>
          </a:p>
        </p:txBody>
      </p:sp>
      <p:sp>
        <p:nvSpPr>
          <p:cNvPr id="35" name="Freeform: Shape 34">
            <a:extLst>
              <a:ext uri="{FF2B5EF4-FFF2-40B4-BE49-F238E27FC236}">
                <a16:creationId xmlns:a16="http://schemas.microsoft.com/office/drawing/2014/main" id="{79F57DF2-7AB9-4D3A-AADE-E93D5621B0F8}"/>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358974389"/>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Side patch Title Only">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724AA86D-A811-42CE-8C83-8053DFC66751}"/>
              </a:ext>
              <a:ext uri="{C183D7F6-B498-43B3-948B-1728B52AA6E4}">
                <adec:decorative xmlns:adec="http://schemas.microsoft.com/office/drawing/2017/decorative" val="1"/>
              </a:ext>
            </a:extLst>
          </p:cNvPr>
          <p:cNvSpPr/>
          <p:nvPr userDrawn="1"/>
        </p:nvSpPr>
        <p:spPr>
          <a:xfrm>
            <a:off x="-1" y="0"/>
            <a:ext cx="8329286" cy="6858000"/>
          </a:xfrm>
          <a:custGeom>
            <a:avLst/>
            <a:gdLst>
              <a:gd name="connsiteX0" fmla="*/ 0 w 8329286"/>
              <a:gd name="connsiteY0" fmla="*/ 0 h 6858000"/>
              <a:gd name="connsiteX1" fmla="*/ 8329286 w 8329286"/>
              <a:gd name="connsiteY1" fmla="*/ 0 h 6858000"/>
              <a:gd name="connsiteX2" fmla="*/ 8329286 w 8329286"/>
              <a:gd name="connsiteY2" fmla="*/ 68183 h 6858000"/>
              <a:gd name="connsiteX3" fmla="*/ 3175958 w 8329286"/>
              <a:gd name="connsiteY3" fmla="*/ 6858000 h 6858000"/>
              <a:gd name="connsiteX4" fmla="*/ 0 w 832928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29286" h="6858000">
                <a:moveTo>
                  <a:pt x="0" y="0"/>
                </a:moveTo>
                <a:lnTo>
                  <a:pt x="8329286" y="0"/>
                </a:lnTo>
                <a:lnTo>
                  <a:pt x="8329286" y="68183"/>
                </a:lnTo>
                <a:lnTo>
                  <a:pt x="3175958" y="6858000"/>
                </a:lnTo>
                <a:lnTo>
                  <a:pt x="0" y="6858000"/>
                </a:lnTo>
                <a:close/>
              </a:path>
            </a:pathLst>
          </a:cu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6" name="Slide Number Placeholder 5">
            <a:extLst>
              <a:ext uri="{FF2B5EF4-FFF2-40B4-BE49-F238E27FC236}">
                <a16:creationId xmlns:a16="http://schemas.microsoft.com/office/drawing/2014/main" id="{E0693782-2388-4647-A185-37537397019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15" name="Freeform: Shape 14">
            <a:extLst>
              <a:ext uri="{FF2B5EF4-FFF2-40B4-BE49-F238E27FC236}">
                <a16:creationId xmlns:a16="http://schemas.microsoft.com/office/drawing/2014/main" id="{89314C5F-7D40-40CF-8951-9660A5ACE1F7}"/>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6B4884FC-8C22-42B9-9E84-2B12AC73364F}"/>
              </a:ext>
              <a:ext uri="{C183D7F6-B498-43B3-948B-1728B52AA6E4}">
                <adec:decorative xmlns:adec="http://schemas.microsoft.com/office/drawing/2017/decorative" val="1"/>
              </a:ext>
            </a:extLst>
          </p:cNvPr>
          <p:cNvCxnSpPr/>
          <p:nvPr userDrawn="1"/>
        </p:nvCxnSpPr>
        <p:spPr>
          <a:xfrm>
            <a:off x="2018097" y="5181600"/>
            <a:ext cx="688207" cy="0"/>
          </a:xfrm>
          <a:prstGeom prst="line">
            <a:avLst/>
          </a:prstGeom>
          <a:ln w="5715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6B9C406-BFD3-481F-9B48-3DCA3A33014F}"/>
              </a:ext>
              <a:ext uri="{C183D7F6-B498-43B3-948B-1728B52AA6E4}">
                <adec:decorative xmlns:adec="http://schemas.microsoft.com/office/drawing/2017/decorative" val="1"/>
              </a:ext>
            </a:extLst>
          </p:cNvPr>
          <p:cNvCxnSpPr/>
          <p:nvPr userDrawn="1"/>
        </p:nvCxnSpPr>
        <p:spPr>
          <a:xfrm>
            <a:off x="5751896" y="5181600"/>
            <a:ext cx="688207" cy="0"/>
          </a:xfrm>
          <a:prstGeom prst="line">
            <a:avLst/>
          </a:prstGeom>
          <a:ln w="5715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AF3D50D-B3D8-4A41-84D8-4BE250D1BD62}"/>
              </a:ext>
              <a:ext uri="{C183D7F6-B498-43B3-948B-1728B52AA6E4}">
                <adec:decorative xmlns:adec="http://schemas.microsoft.com/office/drawing/2017/decorative" val="1"/>
              </a:ext>
            </a:extLst>
          </p:cNvPr>
          <p:cNvCxnSpPr/>
          <p:nvPr userDrawn="1"/>
        </p:nvCxnSpPr>
        <p:spPr>
          <a:xfrm>
            <a:off x="9485696" y="5181600"/>
            <a:ext cx="688207" cy="0"/>
          </a:xfrm>
          <a:prstGeom prst="line">
            <a:avLst/>
          </a:prstGeom>
          <a:ln w="57150" cap="rnd">
            <a:solidFill>
              <a:schemeClr val="accent2"/>
            </a:solidFill>
          </a:ln>
        </p:spPr>
        <p:style>
          <a:lnRef idx="1">
            <a:schemeClr val="accent1"/>
          </a:lnRef>
          <a:fillRef idx="0">
            <a:schemeClr val="accent1"/>
          </a:fillRef>
          <a:effectRef idx="0">
            <a:schemeClr val="accent1"/>
          </a:effectRef>
          <a:fontRef idx="minor">
            <a:schemeClr val="tx1"/>
          </a:fontRef>
        </p:style>
      </p:cxnSp>
      <p:sp>
        <p:nvSpPr>
          <p:cNvPr id="29" name="Picture Placeholder 8">
            <a:extLst>
              <a:ext uri="{FF2B5EF4-FFF2-40B4-BE49-F238E27FC236}">
                <a16:creationId xmlns:a16="http://schemas.microsoft.com/office/drawing/2014/main" id="{D7401DA1-CBDE-40D5-856F-25C28280FCB0}"/>
              </a:ext>
              <a:ext uri="{C183D7F6-B498-43B3-948B-1728B52AA6E4}">
                <adec:decorative xmlns:adec="http://schemas.microsoft.com/office/drawing/2017/decorative" val="1"/>
              </a:ext>
            </a:extLst>
          </p:cNvPr>
          <p:cNvSpPr>
            <a:spLocks noGrp="1"/>
          </p:cNvSpPr>
          <p:nvPr>
            <p:ph type="pic" sz="quarter" idx="17" hasCustomPrompt="1"/>
          </p:nvPr>
        </p:nvSpPr>
        <p:spPr>
          <a:xfrm>
            <a:off x="533401" y="2057401"/>
            <a:ext cx="3657599" cy="2762808"/>
          </a:xfr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 1</a:t>
            </a:r>
          </a:p>
        </p:txBody>
      </p:sp>
      <p:sp>
        <p:nvSpPr>
          <p:cNvPr id="30" name="Picture Placeholder 8">
            <a:extLst>
              <a:ext uri="{FF2B5EF4-FFF2-40B4-BE49-F238E27FC236}">
                <a16:creationId xmlns:a16="http://schemas.microsoft.com/office/drawing/2014/main" id="{6321F101-EC7B-4128-A7FA-373AC507D3D4}"/>
              </a:ext>
              <a:ext uri="{C183D7F6-B498-43B3-948B-1728B52AA6E4}">
                <adec:decorative xmlns:adec="http://schemas.microsoft.com/office/drawing/2017/decorative" val="1"/>
              </a:ext>
            </a:extLst>
          </p:cNvPr>
          <p:cNvSpPr>
            <a:spLocks noGrp="1"/>
          </p:cNvSpPr>
          <p:nvPr>
            <p:ph type="pic" sz="quarter" idx="18" hasCustomPrompt="1"/>
          </p:nvPr>
        </p:nvSpPr>
        <p:spPr>
          <a:xfrm>
            <a:off x="4267200" y="2057401"/>
            <a:ext cx="3657599" cy="2762808"/>
          </a:xfr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 2</a:t>
            </a:r>
          </a:p>
        </p:txBody>
      </p:sp>
      <p:sp>
        <p:nvSpPr>
          <p:cNvPr id="31" name="Picture Placeholder 8">
            <a:extLst>
              <a:ext uri="{FF2B5EF4-FFF2-40B4-BE49-F238E27FC236}">
                <a16:creationId xmlns:a16="http://schemas.microsoft.com/office/drawing/2014/main" id="{229667AF-39CB-43E6-8D30-A2DDF8365C21}"/>
              </a:ext>
              <a:ext uri="{C183D7F6-B498-43B3-948B-1728B52AA6E4}">
                <adec:decorative xmlns:adec="http://schemas.microsoft.com/office/drawing/2017/decorative" val="1"/>
              </a:ext>
            </a:extLst>
          </p:cNvPr>
          <p:cNvSpPr>
            <a:spLocks noGrp="1"/>
          </p:cNvSpPr>
          <p:nvPr>
            <p:ph type="pic" sz="quarter" idx="19" hasCustomPrompt="1"/>
          </p:nvPr>
        </p:nvSpPr>
        <p:spPr>
          <a:xfrm>
            <a:off x="8001000" y="2057401"/>
            <a:ext cx="3657599" cy="2762808"/>
          </a:xfr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 3</a:t>
            </a:r>
          </a:p>
        </p:txBody>
      </p:sp>
      <p:sp>
        <p:nvSpPr>
          <p:cNvPr id="32" name="Text Placeholder 7">
            <a:extLst>
              <a:ext uri="{FF2B5EF4-FFF2-40B4-BE49-F238E27FC236}">
                <a16:creationId xmlns:a16="http://schemas.microsoft.com/office/drawing/2014/main" id="{125C62A5-1A39-471E-B819-35EB9F8B0CEE}"/>
              </a:ext>
            </a:extLst>
          </p:cNvPr>
          <p:cNvSpPr>
            <a:spLocks noGrp="1"/>
          </p:cNvSpPr>
          <p:nvPr>
            <p:ph type="body" sz="quarter" idx="16" hasCustomPrompt="1"/>
          </p:nvPr>
        </p:nvSpPr>
        <p:spPr>
          <a:xfrm>
            <a:off x="548640" y="5542992"/>
            <a:ext cx="3642359" cy="424732"/>
          </a:xfrm>
          <a:noFill/>
        </p:spPr>
        <p:txBody>
          <a:bodyPr wrap="square" lIns="91440" rIns="91440" anchor="t">
            <a:noAutofit/>
          </a:bodyPr>
          <a:lstStyle>
            <a:lvl1pPr marL="0" indent="0" algn="ctr">
              <a:spcBef>
                <a:spcPts val="0"/>
              </a:spcBef>
              <a:spcAft>
                <a:spcPts val="0"/>
              </a:spcAft>
              <a:buNone/>
              <a:defRPr sz="2000" b="1">
                <a:solidFill>
                  <a:schemeClr val="tx2"/>
                </a:solidFill>
              </a:defRPr>
            </a:lvl1pPr>
          </a:lstStyle>
          <a:p>
            <a:pPr lvl="0"/>
            <a:r>
              <a:rPr lang="en-US" noProof="0"/>
              <a:t>ADD TEXT </a:t>
            </a:r>
          </a:p>
        </p:txBody>
      </p:sp>
      <p:sp>
        <p:nvSpPr>
          <p:cNvPr id="33" name="Text Placeholder 7">
            <a:extLst>
              <a:ext uri="{FF2B5EF4-FFF2-40B4-BE49-F238E27FC236}">
                <a16:creationId xmlns:a16="http://schemas.microsoft.com/office/drawing/2014/main" id="{EB4CA538-2AD9-458A-B582-2FBFEAF60CFA}"/>
              </a:ext>
            </a:extLst>
          </p:cNvPr>
          <p:cNvSpPr>
            <a:spLocks noGrp="1"/>
          </p:cNvSpPr>
          <p:nvPr>
            <p:ph type="body" sz="quarter" idx="20" hasCustomPrompt="1"/>
          </p:nvPr>
        </p:nvSpPr>
        <p:spPr>
          <a:xfrm>
            <a:off x="4267200" y="5542992"/>
            <a:ext cx="3642359" cy="424732"/>
          </a:xfrm>
          <a:noFill/>
        </p:spPr>
        <p:txBody>
          <a:bodyPr wrap="square" lIns="91440" rIns="91440" anchor="t">
            <a:noAutofit/>
          </a:bodyPr>
          <a:lstStyle>
            <a:lvl1pPr marL="0" indent="0" algn="ctr">
              <a:spcBef>
                <a:spcPts val="0"/>
              </a:spcBef>
              <a:spcAft>
                <a:spcPts val="0"/>
              </a:spcAft>
              <a:buNone/>
              <a:defRPr sz="2000" b="1">
                <a:solidFill>
                  <a:schemeClr val="tx2"/>
                </a:solidFill>
              </a:defRPr>
            </a:lvl1pPr>
          </a:lstStyle>
          <a:p>
            <a:pPr lvl="0"/>
            <a:r>
              <a:rPr lang="en-US" noProof="0"/>
              <a:t>ADD TEXT </a:t>
            </a:r>
          </a:p>
        </p:txBody>
      </p:sp>
      <p:sp>
        <p:nvSpPr>
          <p:cNvPr id="35" name="Text Placeholder 7">
            <a:extLst>
              <a:ext uri="{FF2B5EF4-FFF2-40B4-BE49-F238E27FC236}">
                <a16:creationId xmlns:a16="http://schemas.microsoft.com/office/drawing/2014/main" id="{857C263B-EA99-4350-84C0-08B9746AEC05}"/>
              </a:ext>
            </a:extLst>
          </p:cNvPr>
          <p:cNvSpPr>
            <a:spLocks noGrp="1"/>
          </p:cNvSpPr>
          <p:nvPr>
            <p:ph type="body" sz="quarter" idx="21" hasCustomPrompt="1"/>
          </p:nvPr>
        </p:nvSpPr>
        <p:spPr>
          <a:xfrm>
            <a:off x="8001000" y="5542992"/>
            <a:ext cx="3642359" cy="424732"/>
          </a:xfrm>
          <a:noFill/>
        </p:spPr>
        <p:txBody>
          <a:bodyPr wrap="square" lIns="91440" rIns="91440" anchor="t">
            <a:noAutofit/>
          </a:bodyPr>
          <a:lstStyle>
            <a:lvl1pPr marL="0" indent="0" algn="ctr">
              <a:spcBef>
                <a:spcPts val="0"/>
              </a:spcBef>
              <a:spcAft>
                <a:spcPts val="0"/>
              </a:spcAft>
              <a:buNone/>
              <a:defRPr sz="2000" b="1">
                <a:solidFill>
                  <a:schemeClr val="tx2"/>
                </a:solidFill>
              </a:defRPr>
            </a:lvl1pPr>
          </a:lstStyle>
          <a:p>
            <a:pPr lvl="0"/>
            <a:r>
              <a:rPr lang="en-US" noProof="0"/>
              <a:t>ADD TEXT </a:t>
            </a:r>
          </a:p>
        </p:txBody>
      </p:sp>
    </p:spTree>
    <p:extLst>
      <p:ext uri="{BB962C8B-B14F-4D97-AF65-F5344CB8AC3E}">
        <p14:creationId xmlns:p14="http://schemas.microsoft.com/office/powerpoint/2010/main" val="1184759353"/>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am Slide">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724AA86D-A811-42CE-8C83-8053DFC66751}"/>
              </a:ext>
              <a:ext uri="{C183D7F6-B498-43B3-948B-1728B52AA6E4}">
                <adec:decorative xmlns:adec="http://schemas.microsoft.com/office/drawing/2017/decorative" val="1"/>
              </a:ext>
            </a:extLst>
          </p:cNvPr>
          <p:cNvSpPr/>
          <p:nvPr userDrawn="1"/>
        </p:nvSpPr>
        <p:spPr>
          <a:xfrm>
            <a:off x="-1" y="0"/>
            <a:ext cx="8329286" cy="6858000"/>
          </a:xfrm>
          <a:custGeom>
            <a:avLst/>
            <a:gdLst>
              <a:gd name="connsiteX0" fmla="*/ 0 w 8329286"/>
              <a:gd name="connsiteY0" fmla="*/ 0 h 6858000"/>
              <a:gd name="connsiteX1" fmla="*/ 8329286 w 8329286"/>
              <a:gd name="connsiteY1" fmla="*/ 0 h 6858000"/>
              <a:gd name="connsiteX2" fmla="*/ 8329286 w 8329286"/>
              <a:gd name="connsiteY2" fmla="*/ 68183 h 6858000"/>
              <a:gd name="connsiteX3" fmla="*/ 3175958 w 8329286"/>
              <a:gd name="connsiteY3" fmla="*/ 6858000 h 6858000"/>
              <a:gd name="connsiteX4" fmla="*/ 0 w 832928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29286" h="6858000">
                <a:moveTo>
                  <a:pt x="0" y="0"/>
                </a:moveTo>
                <a:lnTo>
                  <a:pt x="8329286" y="0"/>
                </a:lnTo>
                <a:lnTo>
                  <a:pt x="8329286" y="68183"/>
                </a:lnTo>
                <a:lnTo>
                  <a:pt x="3175958" y="6858000"/>
                </a:lnTo>
                <a:lnTo>
                  <a:pt x="0" y="6858000"/>
                </a:lnTo>
                <a:close/>
              </a:path>
            </a:pathLst>
          </a:cu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6" name="Slide Number Placeholder 5">
            <a:extLst>
              <a:ext uri="{FF2B5EF4-FFF2-40B4-BE49-F238E27FC236}">
                <a16:creationId xmlns:a16="http://schemas.microsoft.com/office/drawing/2014/main" id="{E0693782-2388-4647-A185-37537397019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15" name="Freeform: Shape 14">
            <a:extLst>
              <a:ext uri="{FF2B5EF4-FFF2-40B4-BE49-F238E27FC236}">
                <a16:creationId xmlns:a16="http://schemas.microsoft.com/office/drawing/2014/main" id="{89314C5F-7D40-40CF-8951-9660A5ACE1F7}"/>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6B4884FC-8C22-42B9-9E84-2B12AC73364F}"/>
              </a:ext>
              <a:ext uri="{C183D7F6-B498-43B3-948B-1728B52AA6E4}">
                <adec:decorative xmlns:adec="http://schemas.microsoft.com/office/drawing/2017/decorative" val="1"/>
              </a:ext>
            </a:extLst>
          </p:cNvPr>
          <p:cNvCxnSpPr/>
          <p:nvPr userDrawn="1"/>
        </p:nvCxnSpPr>
        <p:spPr>
          <a:xfrm>
            <a:off x="1751397" y="5027659"/>
            <a:ext cx="688207" cy="0"/>
          </a:xfrm>
          <a:prstGeom prst="line">
            <a:avLst/>
          </a:prstGeom>
          <a:ln w="57150" cap="rnd">
            <a:solidFill>
              <a:schemeClr val="accent2"/>
            </a:solidFill>
          </a:ln>
        </p:spPr>
        <p:style>
          <a:lnRef idx="1">
            <a:schemeClr val="accent1"/>
          </a:lnRef>
          <a:fillRef idx="0">
            <a:schemeClr val="accent1"/>
          </a:fillRef>
          <a:effectRef idx="0">
            <a:schemeClr val="accent1"/>
          </a:effectRef>
          <a:fontRef idx="minor">
            <a:schemeClr val="tx1"/>
          </a:fontRef>
        </p:style>
      </p:cxnSp>
      <p:sp>
        <p:nvSpPr>
          <p:cNvPr id="29" name="Picture Placeholder 8">
            <a:extLst>
              <a:ext uri="{FF2B5EF4-FFF2-40B4-BE49-F238E27FC236}">
                <a16:creationId xmlns:a16="http://schemas.microsoft.com/office/drawing/2014/main" id="{D7401DA1-CBDE-40D5-856F-25C28280FCB0}"/>
              </a:ext>
              <a:ext uri="{C183D7F6-B498-43B3-948B-1728B52AA6E4}">
                <adec:decorative xmlns:adec="http://schemas.microsoft.com/office/drawing/2017/decorative" val="1"/>
              </a:ext>
            </a:extLst>
          </p:cNvPr>
          <p:cNvSpPr>
            <a:spLocks noGrp="1"/>
          </p:cNvSpPr>
          <p:nvPr>
            <p:ph type="pic" sz="quarter" idx="17" hasCustomPrompt="1"/>
          </p:nvPr>
        </p:nvSpPr>
        <p:spPr>
          <a:xfrm>
            <a:off x="723902" y="2057402"/>
            <a:ext cx="2743197" cy="2743198"/>
          </a:xfrm>
          <a:prstGeom prst="ellipse">
            <a:avLst/>
          </a:prstGeo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a:t>
            </a:r>
          </a:p>
        </p:txBody>
      </p:sp>
      <p:sp>
        <p:nvSpPr>
          <p:cNvPr id="32" name="Text Placeholder 7">
            <a:extLst>
              <a:ext uri="{FF2B5EF4-FFF2-40B4-BE49-F238E27FC236}">
                <a16:creationId xmlns:a16="http://schemas.microsoft.com/office/drawing/2014/main" id="{125C62A5-1A39-471E-B819-35EB9F8B0CEE}"/>
              </a:ext>
            </a:extLst>
          </p:cNvPr>
          <p:cNvSpPr>
            <a:spLocks noGrp="1"/>
          </p:cNvSpPr>
          <p:nvPr>
            <p:ph type="body" sz="quarter" idx="16" hasCustomPrompt="1"/>
          </p:nvPr>
        </p:nvSpPr>
        <p:spPr>
          <a:xfrm>
            <a:off x="541021" y="5307558"/>
            <a:ext cx="3108959" cy="424732"/>
          </a:xfrm>
          <a:noFill/>
        </p:spPr>
        <p:txBody>
          <a:bodyPr wrap="square" lIns="91440" rIns="91440" anchor="t">
            <a:noAutofit/>
          </a:bodyPr>
          <a:lstStyle>
            <a:lvl1pPr marL="0" indent="0" algn="ctr">
              <a:spcBef>
                <a:spcPts val="0"/>
              </a:spcBef>
              <a:spcAft>
                <a:spcPts val="0"/>
              </a:spcAft>
              <a:buNone/>
              <a:defRPr sz="2000" b="1">
                <a:solidFill>
                  <a:schemeClr val="tx2"/>
                </a:solidFill>
                <a:latin typeface="+mj-lt"/>
              </a:defRPr>
            </a:lvl1pPr>
          </a:lstStyle>
          <a:p>
            <a:pPr lvl="0"/>
            <a:r>
              <a:rPr lang="en-US" noProof="0"/>
              <a:t>ADD TEXT </a:t>
            </a:r>
          </a:p>
        </p:txBody>
      </p:sp>
      <p:sp>
        <p:nvSpPr>
          <p:cNvPr id="17" name="Text Placeholder 7">
            <a:extLst>
              <a:ext uri="{FF2B5EF4-FFF2-40B4-BE49-F238E27FC236}">
                <a16:creationId xmlns:a16="http://schemas.microsoft.com/office/drawing/2014/main" id="{2FD9C5C0-2B13-4BD9-BA25-5F692DE9E82D}"/>
              </a:ext>
            </a:extLst>
          </p:cNvPr>
          <p:cNvSpPr>
            <a:spLocks noGrp="1"/>
          </p:cNvSpPr>
          <p:nvPr>
            <p:ph type="body" sz="quarter" idx="18" hasCustomPrompt="1"/>
          </p:nvPr>
        </p:nvSpPr>
        <p:spPr>
          <a:xfrm>
            <a:off x="541021" y="5688559"/>
            <a:ext cx="3108959" cy="323629"/>
          </a:xfrm>
          <a:noFill/>
        </p:spPr>
        <p:txBody>
          <a:bodyPr wrap="square" lIns="91440" rIns="91440" anchor="t">
            <a:noAutofit/>
          </a:bodyPr>
          <a:lstStyle>
            <a:lvl1pPr marL="0" indent="0" algn="ctr">
              <a:spcBef>
                <a:spcPts val="0"/>
              </a:spcBef>
              <a:spcAft>
                <a:spcPts val="0"/>
              </a:spcAft>
              <a:buNone/>
              <a:defRPr sz="1400" b="0">
                <a:solidFill>
                  <a:schemeClr val="tx2"/>
                </a:solidFill>
                <a:latin typeface="+mn-lt"/>
              </a:defRPr>
            </a:lvl1pPr>
          </a:lstStyle>
          <a:p>
            <a:pPr lvl="0"/>
            <a:r>
              <a:rPr lang="en-US" noProof="0"/>
              <a:t>Description</a:t>
            </a:r>
          </a:p>
        </p:txBody>
      </p:sp>
      <p:cxnSp>
        <p:nvCxnSpPr>
          <p:cNvPr id="5" name="Straight Connector 4">
            <a:extLst>
              <a:ext uri="{FF2B5EF4-FFF2-40B4-BE49-F238E27FC236}">
                <a16:creationId xmlns:a16="http://schemas.microsoft.com/office/drawing/2014/main" id="{9971D9F8-CAE6-4680-A029-F96D0F1441FD}"/>
              </a:ext>
            </a:extLst>
          </p:cNvPr>
          <p:cNvCxnSpPr>
            <a:cxnSpLocks/>
          </p:cNvCxnSpPr>
          <p:nvPr userDrawn="1"/>
        </p:nvCxnSpPr>
        <p:spPr>
          <a:xfrm flipH="1">
            <a:off x="3907846" y="2747071"/>
            <a:ext cx="2160050" cy="2836074"/>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31598D0-210A-4FC8-9A7B-BFA0921CF214}"/>
              </a:ext>
              <a:ext uri="{C183D7F6-B498-43B3-948B-1728B52AA6E4}">
                <adec:decorative xmlns:adec="http://schemas.microsoft.com/office/drawing/2017/decorative" val="1"/>
              </a:ext>
            </a:extLst>
          </p:cNvPr>
          <p:cNvCxnSpPr>
            <a:cxnSpLocks/>
          </p:cNvCxnSpPr>
          <p:nvPr userDrawn="1"/>
        </p:nvCxnSpPr>
        <p:spPr>
          <a:xfrm rot="16200000">
            <a:off x="5536511" y="3617080"/>
            <a:ext cx="0" cy="109728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06439E2-68F5-46DF-9799-ABBEBECFD358}"/>
              </a:ext>
              <a:ext uri="{C183D7F6-B498-43B3-948B-1728B52AA6E4}">
                <adec:decorative xmlns:adec="http://schemas.microsoft.com/office/drawing/2017/decorative" val="1"/>
              </a:ext>
            </a:extLst>
          </p:cNvPr>
          <p:cNvGrpSpPr/>
          <p:nvPr userDrawn="1"/>
        </p:nvGrpSpPr>
        <p:grpSpPr>
          <a:xfrm>
            <a:off x="3906013" y="2754546"/>
            <a:ext cx="3254399" cy="2828600"/>
            <a:chOff x="4431264" y="2199060"/>
            <a:chExt cx="3363136" cy="2828600"/>
          </a:xfrm>
        </p:grpSpPr>
        <p:cxnSp>
          <p:nvCxnSpPr>
            <p:cNvPr id="21" name="Straight Connector 20">
              <a:extLst>
                <a:ext uri="{FF2B5EF4-FFF2-40B4-BE49-F238E27FC236}">
                  <a16:creationId xmlns:a16="http://schemas.microsoft.com/office/drawing/2014/main" id="{E95E9585-55FC-4C03-8122-DED9B077D9F8}"/>
                </a:ext>
              </a:extLst>
            </p:cNvPr>
            <p:cNvCxnSpPr>
              <a:cxnSpLocks/>
            </p:cNvCxnSpPr>
            <p:nvPr userDrawn="1"/>
          </p:nvCxnSpPr>
          <p:spPr>
            <a:xfrm rot="16200000">
              <a:off x="7227429" y="1632088"/>
              <a:ext cx="0" cy="1133943"/>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2403E01-A7A9-4801-84C2-A2B3D9B7F577}"/>
                </a:ext>
              </a:extLst>
            </p:cNvPr>
            <p:cNvCxnSpPr>
              <a:cxnSpLocks/>
            </p:cNvCxnSpPr>
            <p:nvPr userDrawn="1"/>
          </p:nvCxnSpPr>
          <p:spPr>
            <a:xfrm rot="16200000">
              <a:off x="4950988" y="4507936"/>
              <a:ext cx="0" cy="1039447"/>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5" name="Picture Placeholder 8">
            <a:extLst>
              <a:ext uri="{FF2B5EF4-FFF2-40B4-BE49-F238E27FC236}">
                <a16:creationId xmlns:a16="http://schemas.microsoft.com/office/drawing/2014/main" id="{BDA24073-E1E8-43FF-B135-B2947B97222B}"/>
              </a:ext>
              <a:ext uri="{C183D7F6-B498-43B3-948B-1728B52AA6E4}">
                <adec:decorative xmlns:adec="http://schemas.microsoft.com/office/drawing/2017/decorative" val="1"/>
              </a:ext>
            </a:extLst>
          </p:cNvPr>
          <p:cNvSpPr>
            <a:spLocks noGrp="1"/>
          </p:cNvSpPr>
          <p:nvPr userDrawn="1">
            <p:ph type="pic" sz="quarter" idx="19" hasCustomPrompt="1"/>
          </p:nvPr>
        </p:nvSpPr>
        <p:spPr>
          <a:xfrm>
            <a:off x="5426747" y="3663296"/>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6" name="Picture Placeholder 8">
            <a:extLst>
              <a:ext uri="{FF2B5EF4-FFF2-40B4-BE49-F238E27FC236}">
                <a16:creationId xmlns:a16="http://schemas.microsoft.com/office/drawing/2014/main" id="{DAD1D946-AD65-4E2D-A739-D93BA1AC1DFD}"/>
              </a:ext>
              <a:ext uri="{C183D7F6-B498-43B3-948B-1728B52AA6E4}">
                <adec:decorative xmlns:adec="http://schemas.microsoft.com/office/drawing/2017/decorative" val="1"/>
              </a:ext>
            </a:extLst>
          </p:cNvPr>
          <p:cNvSpPr>
            <a:spLocks noGrp="1"/>
          </p:cNvSpPr>
          <p:nvPr userDrawn="1">
            <p:ph type="pic" sz="quarter" idx="20" hasCustomPrompt="1"/>
          </p:nvPr>
        </p:nvSpPr>
        <p:spPr>
          <a:xfrm>
            <a:off x="4408933" y="5090164"/>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7" name="Picture Placeholder 8">
            <a:extLst>
              <a:ext uri="{FF2B5EF4-FFF2-40B4-BE49-F238E27FC236}">
                <a16:creationId xmlns:a16="http://schemas.microsoft.com/office/drawing/2014/main" id="{036FD13F-5CDF-4A6F-A890-1F23EA59027F}"/>
              </a:ext>
              <a:ext uri="{C183D7F6-B498-43B3-948B-1728B52AA6E4}">
                <adec:decorative xmlns:adec="http://schemas.microsoft.com/office/drawing/2017/decorative" val="1"/>
              </a:ext>
            </a:extLst>
          </p:cNvPr>
          <p:cNvSpPr>
            <a:spLocks noGrp="1"/>
          </p:cNvSpPr>
          <p:nvPr userDrawn="1">
            <p:ph type="pic" sz="quarter" idx="21" hasCustomPrompt="1"/>
          </p:nvPr>
        </p:nvSpPr>
        <p:spPr>
          <a:xfrm>
            <a:off x="6458832" y="2223786"/>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cxnSp>
        <p:nvCxnSpPr>
          <p:cNvPr id="36" name="Straight Connector 35">
            <a:extLst>
              <a:ext uri="{FF2B5EF4-FFF2-40B4-BE49-F238E27FC236}">
                <a16:creationId xmlns:a16="http://schemas.microsoft.com/office/drawing/2014/main" id="{4EA974DF-48E5-46E7-9453-8A47028BC514}"/>
              </a:ext>
              <a:ext uri="{C183D7F6-B498-43B3-948B-1728B52AA6E4}">
                <adec:decorative xmlns:adec="http://schemas.microsoft.com/office/drawing/2017/decorative" val="1"/>
              </a:ext>
            </a:extLst>
          </p:cNvPr>
          <p:cNvCxnSpPr>
            <a:cxnSpLocks/>
          </p:cNvCxnSpPr>
          <p:nvPr userDrawn="1"/>
        </p:nvCxnSpPr>
        <p:spPr>
          <a:xfrm flipH="1">
            <a:off x="7036660" y="2747071"/>
            <a:ext cx="2160050" cy="2836074"/>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A85692E-DBD5-4FD7-95CA-849C102632D2}"/>
              </a:ext>
              <a:ext uri="{C183D7F6-B498-43B3-948B-1728B52AA6E4}">
                <adec:decorative xmlns:adec="http://schemas.microsoft.com/office/drawing/2017/decorative" val="1"/>
              </a:ext>
            </a:extLst>
          </p:cNvPr>
          <p:cNvCxnSpPr>
            <a:cxnSpLocks/>
          </p:cNvCxnSpPr>
          <p:nvPr userDrawn="1"/>
        </p:nvCxnSpPr>
        <p:spPr>
          <a:xfrm rot="16200000">
            <a:off x="8665325" y="3617080"/>
            <a:ext cx="0" cy="109728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38" name="Group 37">
            <a:extLst>
              <a:ext uri="{FF2B5EF4-FFF2-40B4-BE49-F238E27FC236}">
                <a16:creationId xmlns:a16="http://schemas.microsoft.com/office/drawing/2014/main" id="{606422F5-A2F2-43D5-84EE-F875A28A728B}"/>
              </a:ext>
              <a:ext uri="{C183D7F6-B498-43B3-948B-1728B52AA6E4}">
                <adec:decorative xmlns:adec="http://schemas.microsoft.com/office/drawing/2017/decorative" val="1"/>
              </a:ext>
            </a:extLst>
          </p:cNvPr>
          <p:cNvGrpSpPr/>
          <p:nvPr userDrawn="1"/>
        </p:nvGrpSpPr>
        <p:grpSpPr>
          <a:xfrm>
            <a:off x="7034827" y="2754546"/>
            <a:ext cx="3254399" cy="2828600"/>
            <a:chOff x="4431264" y="2199060"/>
            <a:chExt cx="3363136" cy="2828600"/>
          </a:xfrm>
        </p:grpSpPr>
        <p:cxnSp>
          <p:nvCxnSpPr>
            <p:cNvPr id="39" name="Straight Connector 38">
              <a:extLst>
                <a:ext uri="{FF2B5EF4-FFF2-40B4-BE49-F238E27FC236}">
                  <a16:creationId xmlns:a16="http://schemas.microsoft.com/office/drawing/2014/main" id="{4BDD12EB-7EFD-4370-A7C6-9E57D6A7C6DF}"/>
                </a:ext>
              </a:extLst>
            </p:cNvPr>
            <p:cNvCxnSpPr>
              <a:cxnSpLocks/>
            </p:cNvCxnSpPr>
            <p:nvPr userDrawn="1"/>
          </p:nvCxnSpPr>
          <p:spPr>
            <a:xfrm rot="16200000">
              <a:off x="7227429" y="1632088"/>
              <a:ext cx="0" cy="1133943"/>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5D1AAC8-713E-418F-B7B4-27B58BDFD77C}"/>
                </a:ext>
              </a:extLst>
            </p:cNvPr>
            <p:cNvCxnSpPr>
              <a:cxnSpLocks/>
            </p:cNvCxnSpPr>
            <p:nvPr userDrawn="1"/>
          </p:nvCxnSpPr>
          <p:spPr>
            <a:xfrm rot="16200000">
              <a:off x="4950988" y="4507936"/>
              <a:ext cx="0" cy="1039447"/>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41" name="Picture Placeholder 8">
            <a:extLst>
              <a:ext uri="{FF2B5EF4-FFF2-40B4-BE49-F238E27FC236}">
                <a16:creationId xmlns:a16="http://schemas.microsoft.com/office/drawing/2014/main" id="{DEE070FD-95C9-4396-B429-69E1E14E3273}"/>
              </a:ext>
              <a:ext uri="{C183D7F6-B498-43B3-948B-1728B52AA6E4}">
                <adec:decorative xmlns:adec="http://schemas.microsoft.com/office/drawing/2017/decorative" val="1"/>
              </a:ext>
            </a:extLst>
          </p:cNvPr>
          <p:cNvSpPr>
            <a:spLocks noGrp="1"/>
          </p:cNvSpPr>
          <p:nvPr>
            <p:ph type="pic" sz="quarter" idx="22" hasCustomPrompt="1"/>
          </p:nvPr>
        </p:nvSpPr>
        <p:spPr>
          <a:xfrm>
            <a:off x="8555561" y="3663296"/>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42" name="Picture Placeholder 8">
            <a:extLst>
              <a:ext uri="{FF2B5EF4-FFF2-40B4-BE49-F238E27FC236}">
                <a16:creationId xmlns:a16="http://schemas.microsoft.com/office/drawing/2014/main" id="{5A9E7D40-35C3-4F7D-AAB6-D4168037C92B}"/>
              </a:ext>
              <a:ext uri="{C183D7F6-B498-43B3-948B-1728B52AA6E4}">
                <adec:decorative xmlns:adec="http://schemas.microsoft.com/office/drawing/2017/decorative" val="1"/>
              </a:ext>
            </a:extLst>
          </p:cNvPr>
          <p:cNvSpPr>
            <a:spLocks noGrp="1"/>
          </p:cNvSpPr>
          <p:nvPr>
            <p:ph type="pic" sz="quarter" idx="23" hasCustomPrompt="1"/>
          </p:nvPr>
        </p:nvSpPr>
        <p:spPr>
          <a:xfrm>
            <a:off x="7537747" y="5090164"/>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43" name="Picture Placeholder 8">
            <a:extLst>
              <a:ext uri="{FF2B5EF4-FFF2-40B4-BE49-F238E27FC236}">
                <a16:creationId xmlns:a16="http://schemas.microsoft.com/office/drawing/2014/main" id="{13CB6343-C37E-4656-A566-EA9A3A1BF01D}"/>
              </a:ext>
              <a:ext uri="{C183D7F6-B498-43B3-948B-1728B52AA6E4}">
                <adec:decorative xmlns:adec="http://schemas.microsoft.com/office/drawing/2017/decorative" val="1"/>
              </a:ext>
            </a:extLst>
          </p:cNvPr>
          <p:cNvSpPr>
            <a:spLocks noGrp="1"/>
          </p:cNvSpPr>
          <p:nvPr>
            <p:ph type="pic" sz="quarter" idx="24" hasCustomPrompt="1"/>
          </p:nvPr>
        </p:nvSpPr>
        <p:spPr>
          <a:xfrm>
            <a:off x="9587646" y="2223786"/>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44" name="Text Placeholder 7">
            <a:extLst>
              <a:ext uri="{FF2B5EF4-FFF2-40B4-BE49-F238E27FC236}">
                <a16:creationId xmlns:a16="http://schemas.microsoft.com/office/drawing/2014/main" id="{847B0A6E-95FE-4876-8783-F2D69813E0D6}"/>
              </a:ext>
            </a:extLst>
          </p:cNvPr>
          <p:cNvSpPr>
            <a:spLocks noGrp="1"/>
          </p:cNvSpPr>
          <p:nvPr>
            <p:ph type="body" sz="quarter" idx="25" hasCustomPrompt="1"/>
          </p:nvPr>
        </p:nvSpPr>
        <p:spPr>
          <a:xfrm>
            <a:off x="7595850" y="2643605"/>
            <a:ext cx="1311814" cy="166199"/>
          </a:xfrm>
          <a:noFill/>
        </p:spPr>
        <p:txBody>
          <a:bodyPr wrap="square" lIns="0" tIns="0" rIns="0" bIns="0" anchor="ctr">
            <a:noAutofit/>
          </a:bodyPr>
          <a:lstStyle>
            <a:lvl1pPr marL="0" indent="0" algn="l">
              <a:spcBef>
                <a:spcPts val="0"/>
              </a:spcBef>
              <a:spcAft>
                <a:spcPts val="0"/>
              </a:spcAft>
              <a:buNone/>
              <a:defRPr sz="1200" b="0">
                <a:solidFill>
                  <a:schemeClr val="tx1">
                    <a:lumMod val="75000"/>
                    <a:lumOff val="25000"/>
                  </a:schemeClr>
                </a:solidFill>
                <a:latin typeface="+mn-lt"/>
              </a:defRPr>
            </a:lvl1pPr>
          </a:lstStyle>
          <a:p>
            <a:pPr lvl="0"/>
            <a:r>
              <a:rPr lang="en-US" noProof="0"/>
              <a:t>Name</a:t>
            </a:r>
          </a:p>
        </p:txBody>
      </p:sp>
      <p:sp>
        <p:nvSpPr>
          <p:cNvPr id="45" name="Text Placeholder 7">
            <a:extLst>
              <a:ext uri="{FF2B5EF4-FFF2-40B4-BE49-F238E27FC236}">
                <a16:creationId xmlns:a16="http://schemas.microsoft.com/office/drawing/2014/main" id="{4E9CD2A8-E96D-45CF-B252-F6F8267FF344}"/>
              </a:ext>
            </a:extLst>
          </p:cNvPr>
          <p:cNvSpPr>
            <a:spLocks noGrp="1"/>
          </p:cNvSpPr>
          <p:nvPr>
            <p:ph type="body" sz="quarter" idx="26" hasCustomPrompt="1"/>
          </p:nvPr>
        </p:nvSpPr>
        <p:spPr>
          <a:xfrm>
            <a:off x="6557415" y="4083115"/>
            <a:ext cx="1311814" cy="166199"/>
          </a:xfrm>
          <a:noFill/>
        </p:spPr>
        <p:txBody>
          <a:bodyPr wrap="square" lIns="0" tIns="0" rIns="0" bIns="0" anchor="ctr">
            <a:noAutofit/>
          </a:bodyPr>
          <a:lstStyle>
            <a:lvl1pPr marL="0" indent="0" algn="l">
              <a:spcBef>
                <a:spcPts val="0"/>
              </a:spcBef>
              <a:spcAft>
                <a:spcPts val="0"/>
              </a:spcAft>
              <a:buNone/>
              <a:defRPr sz="1200" b="0">
                <a:solidFill>
                  <a:schemeClr val="tx1">
                    <a:lumMod val="75000"/>
                    <a:lumOff val="25000"/>
                  </a:schemeClr>
                </a:solidFill>
                <a:latin typeface="+mn-lt"/>
              </a:defRPr>
            </a:lvl1pPr>
          </a:lstStyle>
          <a:p>
            <a:pPr lvl="0"/>
            <a:r>
              <a:rPr lang="en-US" noProof="0"/>
              <a:t>Name</a:t>
            </a:r>
          </a:p>
        </p:txBody>
      </p:sp>
      <p:sp>
        <p:nvSpPr>
          <p:cNvPr id="46" name="Text Placeholder 7">
            <a:extLst>
              <a:ext uri="{FF2B5EF4-FFF2-40B4-BE49-F238E27FC236}">
                <a16:creationId xmlns:a16="http://schemas.microsoft.com/office/drawing/2014/main" id="{1AE8BBFE-01C4-4028-9B89-8D3A005A4B89}"/>
              </a:ext>
            </a:extLst>
          </p:cNvPr>
          <p:cNvSpPr>
            <a:spLocks noGrp="1"/>
          </p:cNvSpPr>
          <p:nvPr>
            <p:ph type="body" sz="quarter" idx="27" hasCustomPrompt="1"/>
          </p:nvPr>
        </p:nvSpPr>
        <p:spPr>
          <a:xfrm>
            <a:off x="5564282" y="5509983"/>
            <a:ext cx="1311814" cy="166199"/>
          </a:xfrm>
          <a:noFill/>
        </p:spPr>
        <p:txBody>
          <a:bodyPr wrap="square" lIns="0" tIns="0" rIns="0" bIns="0" anchor="ctr">
            <a:noAutofit/>
          </a:bodyPr>
          <a:lstStyle>
            <a:lvl1pPr marL="0" indent="0" algn="l">
              <a:spcBef>
                <a:spcPts val="0"/>
              </a:spcBef>
              <a:spcAft>
                <a:spcPts val="0"/>
              </a:spcAft>
              <a:buNone/>
              <a:defRPr sz="1200" b="0">
                <a:solidFill>
                  <a:schemeClr val="tx1">
                    <a:lumMod val="75000"/>
                    <a:lumOff val="25000"/>
                  </a:schemeClr>
                </a:solidFill>
                <a:latin typeface="+mn-lt"/>
              </a:defRPr>
            </a:lvl1pPr>
          </a:lstStyle>
          <a:p>
            <a:pPr lvl="0"/>
            <a:r>
              <a:rPr lang="en-US" noProof="0"/>
              <a:t>Name</a:t>
            </a:r>
          </a:p>
        </p:txBody>
      </p:sp>
      <p:sp>
        <p:nvSpPr>
          <p:cNvPr id="47" name="Text Placeholder 7">
            <a:extLst>
              <a:ext uri="{FF2B5EF4-FFF2-40B4-BE49-F238E27FC236}">
                <a16:creationId xmlns:a16="http://schemas.microsoft.com/office/drawing/2014/main" id="{49C15349-435A-457E-9835-D4345AD3ED9F}"/>
              </a:ext>
            </a:extLst>
          </p:cNvPr>
          <p:cNvSpPr>
            <a:spLocks noGrp="1"/>
          </p:cNvSpPr>
          <p:nvPr>
            <p:ph type="body" sz="quarter" idx="28" hasCustomPrompt="1"/>
          </p:nvPr>
        </p:nvSpPr>
        <p:spPr>
          <a:xfrm>
            <a:off x="10727786" y="2643605"/>
            <a:ext cx="1311814" cy="166199"/>
          </a:xfrm>
          <a:noFill/>
        </p:spPr>
        <p:txBody>
          <a:bodyPr wrap="square" lIns="0" tIns="0" rIns="0" bIns="0" anchor="ctr">
            <a:noAutofit/>
          </a:bodyPr>
          <a:lstStyle>
            <a:lvl1pPr marL="0" indent="0" algn="l">
              <a:spcBef>
                <a:spcPts val="0"/>
              </a:spcBef>
              <a:spcAft>
                <a:spcPts val="0"/>
              </a:spcAft>
              <a:buNone/>
              <a:defRPr sz="1200" b="0">
                <a:solidFill>
                  <a:schemeClr val="tx1">
                    <a:lumMod val="75000"/>
                    <a:lumOff val="25000"/>
                  </a:schemeClr>
                </a:solidFill>
                <a:latin typeface="+mn-lt"/>
              </a:defRPr>
            </a:lvl1pPr>
          </a:lstStyle>
          <a:p>
            <a:pPr lvl="0"/>
            <a:r>
              <a:rPr lang="en-US" noProof="0"/>
              <a:t>Name</a:t>
            </a:r>
          </a:p>
        </p:txBody>
      </p:sp>
      <p:sp>
        <p:nvSpPr>
          <p:cNvPr id="48" name="Text Placeholder 7">
            <a:extLst>
              <a:ext uri="{FF2B5EF4-FFF2-40B4-BE49-F238E27FC236}">
                <a16:creationId xmlns:a16="http://schemas.microsoft.com/office/drawing/2014/main" id="{06DC437D-C5F6-49FA-8BF0-932297827EA8}"/>
              </a:ext>
            </a:extLst>
          </p:cNvPr>
          <p:cNvSpPr>
            <a:spLocks noGrp="1"/>
          </p:cNvSpPr>
          <p:nvPr>
            <p:ph type="body" sz="quarter" idx="29" hasCustomPrompt="1"/>
          </p:nvPr>
        </p:nvSpPr>
        <p:spPr>
          <a:xfrm>
            <a:off x="9689351" y="4083115"/>
            <a:ext cx="1311814" cy="166199"/>
          </a:xfrm>
          <a:noFill/>
        </p:spPr>
        <p:txBody>
          <a:bodyPr wrap="square" lIns="0" tIns="0" rIns="0" bIns="0" anchor="ctr">
            <a:noAutofit/>
          </a:bodyPr>
          <a:lstStyle>
            <a:lvl1pPr marL="0" indent="0" algn="l">
              <a:spcBef>
                <a:spcPts val="0"/>
              </a:spcBef>
              <a:spcAft>
                <a:spcPts val="0"/>
              </a:spcAft>
              <a:buNone/>
              <a:defRPr sz="1200" b="0">
                <a:solidFill>
                  <a:schemeClr val="tx1">
                    <a:lumMod val="75000"/>
                    <a:lumOff val="25000"/>
                  </a:schemeClr>
                </a:solidFill>
                <a:latin typeface="+mn-lt"/>
              </a:defRPr>
            </a:lvl1pPr>
          </a:lstStyle>
          <a:p>
            <a:pPr lvl="0"/>
            <a:r>
              <a:rPr lang="en-US" noProof="0"/>
              <a:t>Name</a:t>
            </a:r>
          </a:p>
        </p:txBody>
      </p:sp>
      <p:sp>
        <p:nvSpPr>
          <p:cNvPr id="49" name="Text Placeholder 7">
            <a:extLst>
              <a:ext uri="{FF2B5EF4-FFF2-40B4-BE49-F238E27FC236}">
                <a16:creationId xmlns:a16="http://schemas.microsoft.com/office/drawing/2014/main" id="{9DB16E7F-EE86-4AF9-871B-5614FE2D4428}"/>
              </a:ext>
            </a:extLst>
          </p:cNvPr>
          <p:cNvSpPr>
            <a:spLocks noGrp="1"/>
          </p:cNvSpPr>
          <p:nvPr>
            <p:ph type="body" sz="quarter" idx="30" hasCustomPrompt="1"/>
          </p:nvPr>
        </p:nvSpPr>
        <p:spPr>
          <a:xfrm>
            <a:off x="8696218" y="5509983"/>
            <a:ext cx="1311814" cy="166199"/>
          </a:xfrm>
          <a:noFill/>
        </p:spPr>
        <p:txBody>
          <a:bodyPr wrap="square" lIns="0" tIns="0" rIns="0" bIns="0" anchor="ctr">
            <a:noAutofit/>
          </a:bodyPr>
          <a:lstStyle>
            <a:lvl1pPr marL="0" indent="0" algn="l">
              <a:spcBef>
                <a:spcPts val="0"/>
              </a:spcBef>
              <a:spcAft>
                <a:spcPts val="0"/>
              </a:spcAft>
              <a:buNone/>
              <a:defRPr sz="1200" b="0">
                <a:solidFill>
                  <a:schemeClr val="tx1">
                    <a:lumMod val="75000"/>
                    <a:lumOff val="25000"/>
                  </a:schemeClr>
                </a:solidFill>
                <a:latin typeface="+mn-lt"/>
              </a:defRPr>
            </a:lvl1pPr>
          </a:lstStyle>
          <a:p>
            <a:pPr lvl="0"/>
            <a:r>
              <a:rPr lang="en-US" noProof="0"/>
              <a:t>Name</a:t>
            </a:r>
          </a:p>
        </p:txBody>
      </p:sp>
    </p:spTree>
    <p:extLst>
      <p:ext uri="{BB962C8B-B14F-4D97-AF65-F5344CB8AC3E}">
        <p14:creationId xmlns:p14="http://schemas.microsoft.com/office/powerpoint/2010/main" val="3622213138"/>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ONLY_Org Char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Picture Placeholder 8">
            <a:extLst>
              <a:ext uri="{FF2B5EF4-FFF2-40B4-BE49-F238E27FC236}">
                <a16:creationId xmlns:a16="http://schemas.microsoft.com/office/drawing/2014/main" id="{48934421-B8F7-41B6-9EC4-5E3C497424A8}"/>
              </a:ext>
              <a:ext uri="{C183D7F6-B498-43B3-948B-1728B52AA6E4}">
                <adec:decorative xmlns:adec="http://schemas.microsoft.com/office/drawing/2017/decorative" val="1"/>
              </a:ext>
            </a:extLst>
          </p:cNvPr>
          <p:cNvSpPr>
            <a:spLocks noGrp="1"/>
          </p:cNvSpPr>
          <p:nvPr>
            <p:ph type="pic" sz="quarter" idx="17" hasCustomPrompt="1"/>
          </p:nvPr>
        </p:nvSpPr>
        <p:spPr>
          <a:xfrm>
            <a:off x="3960064" y="1981200"/>
            <a:ext cx="1523993" cy="1523994"/>
          </a:xfrm>
          <a:prstGeom prst="ellipse">
            <a:avLst/>
          </a:prstGeo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a:t>
            </a:r>
          </a:p>
        </p:txBody>
      </p:sp>
      <p:sp>
        <p:nvSpPr>
          <p:cNvPr id="10" name="Text Placeholder 7">
            <a:extLst>
              <a:ext uri="{FF2B5EF4-FFF2-40B4-BE49-F238E27FC236}">
                <a16:creationId xmlns:a16="http://schemas.microsoft.com/office/drawing/2014/main" id="{4BACF049-4E3E-418D-9DB0-9D63BDDD25AE}"/>
              </a:ext>
            </a:extLst>
          </p:cNvPr>
          <p:cNvSpPr>
            <a:spLocks noGrp="1"/>
          </p:cNvSpPr>
          <p:nvPr>
            <p:ph type="body" sz="quarter" idx="16" hasCustomPrompt="1"/>
          </p:nvPr>
        </p:nvSpPr>
        <p:spPr>
          <a:xfrm>
            <a:off x="5788864" y="2618469"/>
            <a:ext cx="3108959" cy="424732"/>
          </a:xfrm>
          <a:noFill/>
        </p:spPr>
        <p:txBody>
          <a:bodyPr wrap="square" lIns="91440" rIns="91440" anchor="ctr">
            <a:noAutofit/>
          </a:bodyPr>
          <a:lstStyle>
            <a:lvl1pPr marL="0" indent="0" algn="l">
              <a:spcBef>
                <a:spcPts val="0"/>
              </a:spcBef>
              <a:spcAft>
                <a:spcPts val="0"/>
              </a:spcAft>
              <a:buNone/>
              <a:defRPr sz="1600" b="1">
                <a:solidFill>
                  <a:schemeClr val="tx2"/>
                </a:solidFill>
                <a:latin typeface="+mj-lt"/>
              </a:defRPr>
            </a:lvl1pPr>
          </a:lstStyle>
          <a:p>
            <a:pPr lvl="0"/>
            <a:r>
              <a:rPr lang="en-US" noProof="0"/>
              <a:t>ADD TEXT </a:t>
            </a:r>
          </a:p>
        </p:txBody>
      </p:sp>
      <p:sp>
        <p:nvSpPr>
          <p:cNvPr id="12" name="Text Placeholder 7">
            <a:extLst>
              <a:ext uri="{FF2B5EF4-FFF2-40B4-BE49-F238E27FC236}">
                <a16:creationId xmlns:a16="http://schemas.microsoft.com/office/drawing/2014/main" id="{EFE2AF5B-D21D-4FE5-932F-F2989F6E0116}"/>
              </a:ext>
            </a:extLst>
          </p:cNvPr>
          <p:cNvSpPr>
            <a:spLocks noGrp="1"/>
          </p:cNvSpPr>
          <p:nvPr>
            <p:ph type="body" sz="quarter" idx="18" hasCustomPrompt="1"/>
          </p:nvPr>
        </p:nvSpPr>
        <p:spPr>
          <a:xfrm>
            <a:off x="5788864" y="2999470"/>
            <a:ext cx="3108959" cy="323629"/>
          </a:xfrm>
          <a:noFill/>
        </p:spPr>
        <p:txBody>
          <a:bodyPr wrap="square" lIns="91440" rIns="91440" anchor="t">
            <a:noAutofit/>
          </a:bodyPr>
          <a:lstStyle>
            <a:lvl1pPr marL="0" indent="0" algn="l">
              <a:spcBef>
                <a:spcPts val="0"/>
              </a:spcBef>
              <a:spcAft>
                <a:spcPts val="0"/>
              </a:spcAft>
              <a:buNone/>
              <a:defRPr sz="1200" b="0">
                <a:solidFill>
                  <a:schemeClr val="tx2"/>
                </a:solidFill>
                <a:latin typeface="+mn-lt"/>
              </a:defRPr>
            </a:lvl1pPr>
          </a:lstStyle>
          <a:p>
            <a:pPr lvl="0"/>
            <a:r>
              <a:rPr lang="en-US" noProof="0"/>
              <a:t>Description</a:t>
            </a:r>
          </a:p>
        </p:txBody>
      </p:sp>
      <p:cxnSp>
        <p:nvCxnSpPr>
          <p:cNvPr id="14" name="Straight Connector 13">
            <a:extLst>
              <a:ext uri="{FF2B5EF4-FFF2-40B4-BE49-F238E27FC236}">
                <a16:creationId xmlns:a16="http://schemas.microsoft.com/office/drawing/2014/main" id="{266B4E82-4E92-438C-9DBD-FDAC98DBA804}"/>
              </a:ext>
              <a:ext uri="{C183D7F6-B498-43B3-948B-1728B52AA6E4}">
                <adec:decorative xmlns:adec="http://schemas.microsoft.com/office/drawing/2017/decorative" val="1"/>
              </a:ext>
            </a:extLst>
          </p:cNvPr>
          <p:cNvCxnSpPr>
            <a:cxnSpLocks/>
          </p:cNvCxnSpPr>
          <p:nvPr userDrawn="1"/>
        </p:nvCxnSpPr>
        <p:spPr>
          <a:xfrm rot="16200000">
            <a:off x="6146423" y="665228"/>
            <a:ext cx="0" cy="740664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6" name="Picture Placeholder 8">
            <a:extLst>
              <a:ext uri="{FF2B5EF4-FFF2-40B4-BE49-F238E27FC236}">
                <a16:creationId xmlns:a16="http://schemas.microsoft.com/office/drawing/2014/main" id="{5C2A05E4-0266-470B-94B6-0EA500EFD52F}"/>
              </a:ext>
              <a:ext uri="{C183D7F6-B498-43B3-948B-1728B52AA6E4}">
                <adec:decorative xmlns:adec="http://schemas.microsoft.com/office/drawing/2017/decorative" val="1"/>
              </a:ext>
            </a:extLst>
          </p:cNvPr>
          <p:cNvSpPr>
            <a:spLocks noGrp="1"/>
          </p:cNvSpPr>
          <p:nvPr>
            <p:ph type="pic" sz="quarter" idx="21" hasCustomPrompt="1"/>
          </p:nvPr>
        </p:nvSpPr>
        <p:spPr>
          <a:xfrm>
            <a:off x="1811223"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17" name="Text Placeholder 7">
            <a:extLst>
              <a:ext uri="{FF2B5EF4-FFF2-40B4-BE49-F238E27FC236}">
                <a16:creationId xmlns:a16="http://schemas.microsoft.com/office/drawing/2014/main" id="{8B705CE2-63BB-44EF-9494-D7197888F260}"/>
              </a:ext>
            </a:extLst>
          </p:cNvPr>
          <p:cNvSpPr>
            <a:spLocks noGrp="1"/>
          </p:cNvSpPr>
          <p:nvPr>
            <p:ph type="body" sz="quarter" idx="25" hasCustomPrompt="1"/>
          </p:nvPr>
        </p:nvSpPr>
        <p:spPr>
          <a:xfrm>
            <a:off x="1520494" y="5114385"/>
            <a:ext cx="1587295"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18" name="Text Placeholder 7">
            <a:extLst>
              <a:ext uri="{FF2B5EF4-FFF2-40B4-BE49-F238E27FC236}">
                <a16:creationId xmlns:a16="http://schemas.microsoft.com/office/drawing/2014/main" id="{91C9BD3E-CCA7-4ADF-83CB-175C316AEA84}"/>
              </a:ext>
            </a:extLst>
          </p:cNvPr>
          <p:cNvSpPr>
            <a:spLocks noGrp="1"/>
          </p:cNvSpPr>
          <p:nvPr>
            <p:ph type="body" sz="quarter" idx="26" hasCustomPrompt="1"/>
          </p:nvPr>
        </p:nvSpPr>
        <p:spPr>
          <a:xfrm>
            <a:off x="1520494" y="5346798"/>
            <a:ext cx="1587295"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19" name="Picture Placeholder 8">
            <a:extLst>
              <a:ext uri="{FF2B5EF4-FFF2-40B4-BE49-F238E27FC236}">
                <a16:creationId xmlns:a16="http://schemas.microsoft.com/office/drawing/2014/main" id="{DC756ECA-27F0-4309-A411-2021931A3A4F}"/>
              </a:ext>
              <a:ext uri="{C183D7F6-B498-43B3-948B-1728B52AA6E4}">
                <adec:decorative xmlns:adec="http://schemas.microsoft.com/office/drawing/2017/decorative" val="1"/>
              </a:ext>
            </a:extLst>
          </p:cNvPr>
          <p:cNvSpPr>
            <a:spLocks noGrp="1"/>
          </p:cNvSpPr>
          <p:nvPr>
            <p:ph type="pic" sz="quarter" idx="27" hasCustomPrompt="1"/>
          </p:nvPr>
        </p:nvSpPr>
        <p:spPr>
          <a:xfrm>
            <a:off x="3640023"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0" name="Text Placeholder 7">
            <a:extLst>
              <a:ext uri="{FF2B5EF4-FFF2-40B4-BE49-F238E27FC236}">
                <a16:creationId xmlns:a16="http://schemas.microsoft.com/office/drawing/2014/main" id="{BCC1B1EE-9270-494A-B26E-3E810517012E}"/>
              </a:ext>
            </a:extLst>
          </p:cNvPr>
          <p:cNvSpPr>
            <a:spLocks noGrp="1"/>
          </p:cNvSpPr>
          <p:nvPr>
            <p:ph type="body" sz="quarter" idx="28" hasCustomPrompt="1"/>
          </p:nvPr>
        </p:nvSpPr>
        <p:spPr>
          <a:xfrm>
            <a:off x="3349294" y="5114385"/>
            <a:ext cx="1587295"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21" name="Text Placeholder 7">
            <a:extLst>
              <a:ext uri="{FF2B5EF4-FFF2-40B4-BE49-F238E27FC236}">
                <a16:creationId xmlns:a16="http://schemas.microsoft.com/office/drawing/2014/main" id="{621D9997-09EF-468A-A3A6-7C2705CF1757}"/>
              </a:ext>
            </a:extLst>
          </p:cNvPr>
          <p:cNvSpPr>
            <a:spLocks noGrp="1"/>
          </p:cNvSpPr>
          <p:nvPr>
            <p:ph type="body" sz="quarter" idx="29" hasCustomPrompt="1"/>
          </p:nvPr>
        </p:nvSpPr>
        <p:spPr>
          <a:xfrm>
            <a:off x="3349294" y="5346798"/>
            <a:ext cx="1587295"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22" name="Picture Placeholder 8">
            <a:extLst>
              <a:ext uri="{FF2B5EF4-FFF2-40B4-BE49-F238E27FC236}">
                <a16:creationId xmlns:a16="http://schemas.microsoft.com/office/drawing/2014/main" id="{CC2A50A3-3A8F-469D-B16E-A06FD4C2A978}"/>
              </a:ext>
              <a:ext uri="{C183D7F6-B498-43B3-948B-1728B52AA6E4}">
                <adec:decorative xmlns:adec="http://schemas.microsoft.com/office/drawing/2017/decorative" val="1"/>
              </a:ext>
            </a:extLst>
          </p:cNvPr>
          <p:cNvSpPr>
            <a:spLocks noGrp="1"/>
          </p:cNvSpPr>
          <p:nvPr>
            <p:ph type="pic" sz="quarter" idx="30" hasCustomPrompt="1"/>
          </p:nvPr>
        </p:nvSpPr>
        <p:spPr>
          <a:xfrm>
            <a:off x="5449773"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3" name="Text Placeholder 7">
            <a:extLst>
              <a:ext uri="{FF2B5EF4-FFF2-40B4-BE49-F238E27FC236}">
                <a16:creationId xmlns:a16="http://schemas.microsoft.com/office/drawing/2014/main" id="{065EDDEE-214F-4148-8B8C-0BA5AEF7658A}"/>
              </a:ext>
            </a:extLst>
          </p:cNvPr>
          <p:cNvSpPr>
            <a:spLocks noGrp="1"/>
          </p:cNvSpPr>
          <p:nvPr>
            <p:ph type="body" sz="quarter" idx="31" hasCustomPrompt="1"/>
          </p:nvPr>
        </p:nvSpPr>
        <p:spPr>
          <a:xfrm>
            <a:off x="5159044" y="5114385"/>
            <a:ext cx="1587295"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24" name="Text Placeholder 7">
            <a:extLst>
              <a:ext uri="{FF2B5EF4-FFF2-40B4-BE49-F238E27FC236}">
                <a16:creationId xmlns:a16="http://schemas.microsoft.com/office/drawing/2014/main" id="{520C0E2F-F27A-44AC-BB9A-74F62BEC5752}"/>
              </a:ext>
            </a:extLst>
          </p:cNvPr>
          <p:cNvSpPr>
            <a:spLocks noGrp="1"/>
          </p:cNvSpPr>
          <p:nvPr>
            <p:ph type="body" sz="quarter" idx="32" hasCustomPrompt="1"/>
          </p:nvPr>
        </p:nvSpPr>
        <p:spPr>
          <a:xfrm>
            <a:off x="5159044" y="5346798"/>
            <a:ext cx="1587295"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25" name="Picture Placeholder 8">
            <a:extLst>
              <a:ext uri="{FF2B5EF4-FFF2-40B4-BE49-F238E27FC236}">
                <a16:creationId xmlns:a16="http://schemas.microsoft.com/office/drawing/2014/main" id="{ADC5446D-3469-43DA-ACE3-2AEC5B90384E}"/>
              </a:ext>
              <a:ext uri="{C183D7F6-B498-43B3-948B-1728B52AA6E4}">
                <adec:decorative xmlns:adec="http://schemas.microsoft.com/office/drawing/2017/decorative" val="1"/>
              </a:ext>
            </a:extLst>
          </p:cNvPr>
          <p:cNvSpPr>
            <a:spLocks noGrp="1"/>
          </p:cNvSpPr>
          <p:nvPr>
            <p:ph type="pic" sz="quarter" idx="33" hasCustomPrompt="1"/>
          </p:nvPr>
        </p:nvSpPr>
        <p:spPr>
          <a:xfrm>
            <a:off x="7259523"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6" name="Text Placeholder 7">
            <a:extLst>
              <a:ext uri="{FF2B5EF4-FFF2-40B4-BE49-F238E27FC236}">
                <a16:creationId xmlns:a16="http://schemas.microsoft.com/office/drawing/2014/main" id="{4BF91944-817D-4080-9FC7-1C01D3C52F74}"/>
              </a:ext>
            </a:extLst>
          </p:cNvPr>
          <p:cNvSpPr>
            <a:spLocks noGrp="1"/>
          </p:cNvSpPr>
          <p:nvPr>
            <p:ph type="body" sz="quarter" idx="34" hasCustomPrompt="1"/>
          </p:nvPr>
        </p:nvSpPr>
        <p:spPr>
          <a:xfrm>
            <a:off x="6968794" y="5114385"/>
            <a:ext cx="1587295"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27" name="Text Placeholder 7">
            <a:extLst>
              <a:ext uri="{FF2B5EF4-FFF2-40B4-BE49-F238E27FC236}">
                <a16:creationId xmlns:a16="http://schemas.microsoft.com/office/drawing/2014/main" id="{B6FC5678-B04A-4631-9DFF-776737E9C8AC}"/>
              </a:ext>
            </a:extLst>
          </p:cNvPr>
          <p:cNvSpPr>
            <a:spLocks noGrp="1"/>
          </p:cNvSpPr>
          <p:nvPr>
            <p:ph type="body" sz="quarter" idx="35" hasCustomPrompt="1"/>
          </p:nvPr>
        </p:nvSpPr>
        <p:spPr>
          <a:xfrm>
            <a:off x="6968794" y="5346798"/>
            <a:ext cx="1587295"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28" name="Picture Placeholder 8">
            <a:extLst>
              <a:ext uri="{FF2B5EF4-FFF2-40B4-BE49-F238E27FC236}">
                <a16:creationId xmlns:a16="http://schemas.microsoft.com/office/drawing/2014/main" id="{BF024C2A-A070-4BF1-BA78-8FDD47DED455}"/>
              </a:ext>
              <a:ext uri="{C183D7F6-B498-43B3-948B-1728B52AA6E4}">
                <adec:decorative xmlns:adec="http://schemas.microsoft.com/office/drawing/2017/decorative" val="1"/>
              </a:ext>
            </a:extLst>
          </p:cNvPr>
          <p:cNvSpPr>
            <a:spLocks noGrp="1"/>
          </p:cNvSpPr>
          <p:nvPr>
            <p:ph type="pic" sz="quarter" idx="36" hasCustomPrompt="1"/>
          </p:nvPr>
        </p:nvSpPr>
        <p:spPr>
          <a:xfrm>
            <a:off x="9066634"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9" name="Text Placeholder 7">
            <a:extLst>
              <a:ext uri="{FF2B5EF4-FFF2-40B4-BE49-F238E27FC236}">
                <a16:creationId xmlns:a16="http://schemas.microsoft.com/office/drawing/2014/main" id="{72D75690-3F0F-4257-84B4-90CB4E6BB7EA}"/>
              </a:ext>
            </a:extLst>
          </p:cNvPr>
          <p:cNvSpPr>
            <a:spLocks noGrp="1"/>
          </p:cNvSpPr>
          <p:nvPr>
            <p:ph type="body" sz="quarter" idx="37" hasCustomPrompt="1"/>
          </p:nvPr>
        </p:nvSpPr>
        <p:spPr>
          <a:xfrm>
            <a:off x="8775905" y="5114385"/>
            <a:ext cx="1587295"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30" name="Text Placeholder 7">
            <a:extLst>
              <a:ext uri="{FF2B5EF4-FFF2-40B4-BE49-F238E27FC236}">
                <a16:creationId xmlns:a16="http://schemas.microsoft.com/office/drawing/2014/main" id="{FC3E89DF-7D8F-458A-910F-B06B607998AF}"/>
              </a:ext>
            </a:extLst>
          </p:cNvPr>
          <p:cNvSpPr>
            <a:spLocks noGrp="1"/>
          </p:cNvSpPr>
          <p:nvPr>
            <p:ph type="body" sz="quarter" idx="38" hasCustomPrompt="1"/>
          </p:nvPr>
        </p:nvSpPr>
        <p:spPr>
          <a:xfrm>
            <a:off x="8775905" y="5346798"/>
            <a:ext cx="1587295"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Tree>
    <p:extLst>
      <p:ext uri="{BB962C8B-B14F-4D97-AF65-F5344CB8AC3E}">
        <p14:creationId xmlns:p14="http://schemas.microsoft.com/office/powerpoint/2010/main" val="372609534"/>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ONLY_Org Chart 6">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Picture Placeholder 8">
            <a:extLst>
              <a:ext uri="{FF2B5EF4-FFF2-40B4-BE49-F238E27FC236}">
                <a16:creationId xmlns:a16="http://schemas.microsoft.com/office/drawing/2014/main" id="{48934421-B8F7-41B6-9EC4-5E3C497424A8}"/>
              </a:ext>
              <a:ext uri="{C183D7F6-B498-43B3-948B-1728B52AA6E4}">
                <adec:decorative xmlns:adec="http://schemas.microsoft.com/office/drawing/2017/decorative" val="1"/>
              </a:ext>
            </a:extLst>
          </p:cNvPr>
          <p:cNvSpPr>
            <a:spLocks noGrp="1"/>
          </p:cNvSpPr>
          <p:nvPr>
            <p:ph type="pic" sz="quarter" idx="17" hasCustomPrompt="1"/>
          </p:nvPr>
        </p:nvSpPr>
        <p:spPr>
          <a:xfrm>
            <a:off x="3596641" y="1981200"/>
            <a:ext cx="1523993" cy="1523994"/>
          </a:xfrm>
          <a:prstGeom prst="ellipse">
            <a:avLst/>
          </a:prstGeo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a:t>
            </a:r>
          </a:p>
        </p:txBody>
      </p:sp>
      <p:sp>
        <p:nvSpPr>
          <p:cNvPr id="10" name="Text Placeholder 7">
            <a:extLst>
              <a:ext uri="{FF2B5EF4-FFF2-40B4-BE49-F238E27FC236}">
                <a16:creationId xmlns:a16="http://schemas.microsoft.com/office/drawing/2014/main" id="{4BACF049-4E3E-418D-9DB0-9D63BDDD25AE}"/>
              </a:ext>
            </a:extLst>
          </p:cNvPr>
          <p:cNvSpPr>
            <a:spLocks noGrp="1"/>
          </p:cNvSpPr>
          <p:nvPr>
            <p:ph type="body" sz="quarter" idx="16" hasCustomPrompt="1"/>
          </p:nvPr>
        </p:nvSpPr>
        <p:spPr>
          <a:xfrm>
            <a:off x="5425441" y="2618469"/>
            <a:ext cx="3108959" cy="424732"/>
          </a:xfrm>
          <a:noFill/>
        </p:spPr>
        <p:txBody>
          <a:bodyPr wrap="square" lIns="91440" rIns="91440" anchor="ctr">
            <a:noAutofit/>
          </a:bodyPr>
          <a:lstStyle>
            <a:lvl1pPr marL="0" indent="0" algn="l">
              <a:spcBef>
                <a:spcPts val="0"/>
              </a:spcBef>
              <a:spcAft>
                <a:spcPts val="0"/>
              </a:spcAft>
              <a:buNone/>
              <a:defRPr sz="1600" b="1">
                <a:solidFill>
                  <a:schemeClr val="tx2"/>
                </a:solidFill>
                <a:latin typeface="+mj-lt"/>
              </a:defRPr>
            </a:lvl1pPr>
          </a:lstStyle>
          <a:p>
            <a:pPr lvl="0"/>
            <a:r>
              <a:rPr lang="en-US" noProof="0"/>
              <a:t>ADD TEXT </a:t>
            </a:r>
          </a:p>
        </p:txBody>
      </p:sp>
      <p:sp>
        <p:nvSpPr>
          <p:cNvPr id="12" name="Text Placeholder 7">
            <a:extLst>
              <a:ext uri="{FF2B5EF4-FFF2-40B4-BE49-F238E27FC236}">
                <a16:creationId xmlns:a16="http://schemas.microsoft.com/office/drawing/2014/main" id="{EFE2AF5B-D21D-4FE5-932F-F2989F6E0116}"/>
              </a:ext>
            </a:extLst>
          </p:cNvPr>
          <p:cNvSpPr>
            <a:spLocks noGrp="1"/>
          </p:cNvSpPr>
          <p:nvPr>
            <p:ph type="body" sz="quarter" idx="18" hasCustomPrompt="1"/>
          </p:nvPr>
        </p:nvSpPr>
        <p:spPr>
          <a:xfrm>
            <a:off x="5425441" y="2999470"/>
            <a:ext cx="3108959" cy="323629"/>
          </a:xfrm>
          <a:noFill/>
        </p:spPr>
        <p:txBody>
          <a:bodyPr wrap="square" lIns="91440" rIns="91440" anchor="t">
            <a:noAutofit/>
          </a:bodyPr>
          <a:lstStyle>
            <a:lvl1pPr marL="0" indent="0" algn="l">
              <a:spcBef>
                <a:spcPts val="0"/>
              </a:spcBef>
              <a:spcAft>
                <a:spcPts val="0"/>
              </a:spcAft>
              <a:buNone/>
              <a:defRPr sz="1200" b="0">
                <a:solidFill>
                  <a:schemeClr val="tx2"/>
                </a:solidFill>
                <a:latin typeface="+mn-lt"/>
              </a:defRPr>
            </a:lvl1pPr>
          </a:lstStyle>
          <a:p>
            <a:pPr lvl="0"/>
            <a:r>
              <a:rPr lang="en-US" noProof="0"/>
              <a:t>Description</a:t>
            </a:r>
          </a:p>
        </p:txBody>
      </p:sp>
      <p:cxnSp>
        <p:nvCxnSpPr>
          <p:cNvPr id="14" name="Straight Connector 13">
            <a:extLst>
              <a:ext uri="{FF2B5EF4-FFF2-40B4-BE49-F238E27FC236}">
                <a16:creationId xmlns:a16="http://schemas.microsoft.com/office/drawing/2014/main" id="{266B4E82-4E92-438C-9DBD-FDAC98DBA804}"/>
              </a:ext>
              <a:ext uri="{C183D7F6-B498-43B3-948B-1728B52AA6E4}">
                <adec:decorative xmlns:adec="http://schemas.microsoft.com/office/drawing/2017/decorative" val="1"/>
              </a:ext>
            </a:extLst>
          </p:cNvPr>
          <p:cNvCxnSpPr>
            <a:cxnSpLocks/>
          </p:cNvCxnSpPr>
          <p:nvPr userDrawn="1"/>
        </p:nvCxnSpPr>
        <p:spPr>
          <a:xfrm rot="16200000">
            <a:off x="6165169" y="-112012"/>
            <a:ext cx="0" cy="896112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6" name="Picture Placeholder 8">
            <a:extLst>
              <a:ext uri="{FF2B5EF4-FFF2-40B4-BE49-F238E27FC236}">
                <a16:creationId xmlns:a16="http://schemas.microsoft.com/office/drawing/2014/main" id="{5C2A05E4-0266-470B-94B6-0EA500EFD52F}"/>
              </a:ext>
              <a:ext uri="{C183D7F6-B498-43B3-948B-1728B52AA6E4}">
                <adec:decorative xmlns:adec="http://schemas.microsoft.com/office/drawing/2017/decorative" val="1"/>
              </a:ext>
            </a:extLst>
          </p:cNvPr>
          <p:cNvSpPr>
            <a:spLocks noGrp="1"/>
          </p:cNvSpPr>
          <p:nvPr>
            <p:ph type="pic" sz="quarter" idx="21" hasCustomPrompt="1"/>
          </p:nvPr>
        </p:nvSpPr>
        <p:spPr>
          <a:xfrm>
            <a:off x="1052729"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17" name="Text Placeholder 7">
            <a:extLst>
              <a:ext uri="{FF2B5EF4-FFF2-40B4-BE49-F238E27FC236}">
                <a16:creationId xmlns:a16="http://schemas.microsoft.com/office/drawing/2014/main" id="{8B705CE2-63BB-44EF-9494-D7197888F260}"/>
              </a:ext>
            </a:extLst>
          </p:cNvPr>
          <p:cNvSpPr>
            <a:spLocks noGrp="1"/>
          </p:cNvSpPr>
          <p:nvPr>
            <p:ph type="body" sz="quarter" idx="25" hasCustomPrompt="1"/>
          </p:nvPr>
        </p:nvSpPr>
        <p:spPr>
          <a:xfrm>
            <a:off x="762000" y="5114385"/>
            <a:ext cx="1587295"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18" name="Text Placeholder 7">
            <a:extLst>
              <a:ext uri="{FF2B5EF4-FFF2-40B4-BE49-F238E27FC236}">
                <a16:creationId xmlns:a16="http://schemas.microsoft.com/office/drawing/2014/main" id="{91C9BD3E-CCA7-4ADF-83CB-175C316AEA84}"/>
              </a:ext>
            </a:extLst>
          </p:cNvPr>
          <p:cNvSpPr>
            <a:spLocks noGrp="1"/>
          </p:cNvSpPr>
          <p:nvPr>
            <p:ph type="body" sz="quarter" idx="26" hasCustomPrompt="1"/>
          </p:nvPr>
        </p:nvSpPr>
        <p:spPr>
          <a:xfrm>
            <a:off x="762000" y="5346798"/>
            <a:ext cx="1587295"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19" name="Picture Placeholder 8">
            <a:extLst>
              <a:ext uri="{FF2B5EF4-FFF2-40B4-BE49-F238E27FC236}">
                <a16:creationId xmlns:a16="http://schemas.microsoft.com/office/drawing/2014/main" id="{DC756ECA-27F0-4309-A411-2021931A3A4F}"/>
              </a:ext>
              <a:ext uri="{C183D7F6-B498-43B3-948B-1728B52AA6E4}">
                <adec:decorative xmlns:adec="http://schemas.microsoft.com/office/drawing/2017/decorative" val="1"/>
              </a:ext>
            </a:extLst>
          </p:cNvPr>
          <p:cNvSpPr>
            <a:spLocks noGrp="1"/>
          </p:cNvSpPr>
          <p:nvPr>
            <p:ph type="pic" sz="quarter" idx="27" hasCustomPrompt="1"/>
          </p:nvPr>
        </p:nvSpPr>
        <p:spPr>
          <a:xfrm>
            <a:off x="2881529"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0" name="Text Placeholder 7">
            <a:extLst>
              <a:ext uri="{FF2B5EF4-FFF2-40B4-BE49-F238E27FC236}">
                <a16:creationId xmlns:a16="http://schemas.microsoft.com/office/drawing/2014/main" id="{BCC1B1EE-9270-494A-B26E-3E810517012E}"/>
              </a:ext>
            </a:extLst>
          </p:cNvPr>
          <p:cNvSpPr>
            <a:spLocks noGrp="1"/>
          </p:cNvSpPr>
          <p:nvPr>
            <p:ph type="body" sz="quarter" idx="28" hasCustomPrompt="1"/>
          </p:nvPr>
        </p:nvSpPr>
        <p:spPr>
          <a:xfrm>
            <a:off x="2590800" y="5114385"/>
            <a:ext cx="1587295"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21" name="Text Placeholder 7">
            <a:extLst>
              <a:ext uri="{FF2B5EF4-FFF2-40B4-BE49-F238E27FC236}">
                <a16:creationId xmlns:a16="http://schemas.microsoft.com/office/drawing/2014/main" id="{621D9997-09EF-468A-A3A6-7C2705CF1757}"/>
              </a:ext>
            </a:extLst>
          </p:cNvPr>
          <p:cNvSpPr>
            <a:spLocks noGrp="1"/>
          </p:cNvSpPr>
          <p:nvPr>
            <p:ph type="body" sz="quarter" idx="29" hasCustomPrompt="1"/>
          </p:nvPr>
        </p:nvSpPr>
        <p:spPr>
          <a:xfrm>
            <a:off x="2590800" y="5346798"/>
            <a:ext cx="1587295"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22" name="Picture Placeholder 8">
            <a:extLst>
              <a:ext uri="{FF2B5EF4-FFF2-40B4-BE49-F238E27FC236}">
                <a16:creationId xmlns:a16="http://schemas.microsoft.com/office/drawing/2014/main" id="{CC2A50A3-3A8F-469D-B16E-A06FD4C2A978}"/>
              </a:ext>
              <a:ext uri="{C183D7F6-B498-43B3-948B-1728B52AA6E4}">
                <adec:decorative xmlns:adec="http://schemas.microsoft.com/office/drawing/2017/decorative" val="1"/>
              </a:ext>
            </a:extLst>
          </p:cNvPr>
          <p:cNvSpPr>
            <a:spLocks noGrp="1"/>
          </p:cNvSpPr>
          <p:nvPr>
            <p:ph type="pic" sz="quarter" idx="30" hasCustomPrompt="1"/>
          </p:nvPr>
        </p:nvSpPr>
        <p:spPr>
          <a:xfrm>
            <a:off x="4691279"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3" name="Text Placeholder 7">
            <a:extLst>
              <a:ext uri="{FF2B5EF4-FFF2-40B4-BE49-F238E27FC236}">
                <a16:creationId xmlns:a16="http://schemas.microsoft.com/office/drawing/2014/main" id="{065EDDEE-214F-4148-8B8C-0BA5AEF7658A}"/>
              </a:ext>
            </a:extLst>
          </p:cNvPr>
          <p:cNvSpPr>
            <a:spLocks noGrp="1"/>
          </p:cNvSpPr>
          <p:nvPr>
            <p:ph type="body" sz="quarter" idx="31" hasCustomPrompt="1"/>
          </p:nvPr>
        </p:nvSpPr>
        <p:spPr>
          <a:xfrm>
            <a:off x="4400550" y="5114385"/>
            <a:ext cx="1587295"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24" name="Text Placeholder 7">
            <a:extLst>
              <a:ext uri="{FF2B5EF4-FFF2-40B4-BE49-F238E27FC236}">
                <a16:creationId xmlns:a16="http://schemas.microsoft.com/office/drawing/2014/main" id="{520C0E2F-F27A-44AC-BB9A-74F62BEC5752}"/>
              </a:ext>
            </a:extLst>
          </p:cNvPr>
          <p:cNvSpPr>
            <a:spLocks noGrp="1"/>
          </p:cNvSpPr>
          <p:nvPr>
            <p:ph type="body" sz="quarter" idx="32" hasCustomPrompt="1"/>
          </p:nvPr>
        </p:nvSpPr>
        <p:spPr>
          <a:xfrm>
            <a:off x="4400550" y="5346798"/>
            <a:ext cx="1587295"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25" name="Picture Placeholder 8">
            <a:extLst>
              <a:ext uri="{FF2B5EF4-FFF2-40B4-BE49-F238E27FC236}">
                <a16:creationId xmlns:a16="http://schemas.microsoft.com/office/drawing/2014/main" id="{ADC5446D-3469-43DA-ACE3-2AEC5B90384E}"/>
              </a:ext>
              <a:ext uri="{C183D7F6-B498-43B3-948B-1728B52AA6E4}">
                <adec:decorative xmlns:adec="http://schemas.microsoft.com/office/drawing/2017/decorative" val="1"/>
              </a:ext>
            </a:extLst>
          </p:cNvPr>
          <p:cNvSpPr>
            <a:spLocks noGrp="1"/>
          </p:cNvSpPr>
          <p:nvPr>
            <p:ph type="pic" sz="quarter" idx="33" hasCustomPrompt="1"/>
          </p:nvPr>
        </p:nvSpPr>
        <p:spPr>
          <a:xfrm>
            <a:off x="6501029"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6" name="Text Placeholder 7">
            <a:extLst>
              <a:ext uri="{FF2B5EF4-FFF2-40B4-BE49-F238E27FC236}">
                <a16:creationId xmlns:a16="http://schemas.microsoft.com/office/drawing/2014/main" id="{4BF91944-817D-4080-9FC7-1C01D3C52F74}"/>
              </a:ext>
            </a:extLst>
          </p:cNvPr>
          <p:cNvSpPr>
            <a:spLocks noGrp="1"/>
          </p:cNvSpPr>
          <p:nvPr>
            <p:ph type="body" sz="quarter" idx="34" hasCustomPrompt="1"/>
          </p:nvPr>
        </p:nvSpPr>
        <p:spPr>
          <a:xfrm>
            <a:off x="6210300" y="5114385"/>
            <a:ext cx="1587295"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27" name="Text Placeholder 7">
            <a:extLst>
              <a:ext uri="{FF2B5EF4-FFF2-40B4-BE49-F238E27FC236}">
                <a16:creationId xmlns:a16="http://schemas.microsoft.com/office/drawing/2014/main" id="{B6FC5678-B04A-4631-9DFF-776737E9C8AC}"/>
              </a:ext>
            </a:extLst>
          </p:cNvPr>
          <p:cNvSpPr>
            <a:spLocks noGrp="1"/>
          </p:cNvSpPr>
          <p:nvPr>
            <p:ph type="body" sz="quarter" idx="35" hasCustomPrompt="1"/>
          </p:nvPr>
        </p:nvSpPr>
        <p:spPr>
          <a:xfrm>
            <a:off x="6210300" y="5346798"/>
            <a:ext cx="1587295"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28" name="Picture Placeholder 8">
            <a:extLst>
              <a:ext uri="{FF2B5EF4-FFF2-40B4-BE49-F238E27FC236}">
                <a16:creationId xmlns:a16="http://schemas.microsoft.com/office/drawing/2014/main" id="{BF024C2A-A070-4BF1-BA78-8FDD47DED455}"/>
              </a:ext>
              <a:ext uri="{C183D7F6-B498-43B3-948B-1728B52AA6E4}">
                <adec:decorative xmlns:adec="http://schemas.microsoft.com/office/drawing/2017/decorative" val="1"/>
              </a:ext>
            </a:extLst>
          </p:cNvPr>
          <p:cNvSpPr>
            <a:spLocks noGrp="1"/>
          </p:cNvSpPr>
          <p:nvPr>
            <p:ph type="pic" sz="quarter" idx="36" hasCustomPrompt="1"/>
          </p:nvPr>
        </p:nvSpPr>
        <p:spPr>
          <a:xfrm>
            <a:off x="8308140"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9" name="Text Placeholder 7">
            <a:extLst>
              <a:ext uri="{FF2B5EF4-FFF2-40B4-BE49-F238E27FC236}">
                <a16:creationId xmlns:a16="http://schemas.microsoft.com/office/drawing/2014/main" id="{72D75690-3F0F-4257-84B4-90CB4E6BB7EA}"/>
              </a:ext>
            </a:extLst>
          </p:cNvPr>
          <p:cNvSpPr>
            <a:spLocks noGrp="1"/>
          </p:cNvSpPr>
          <p:nvPr>
            <p:ph type="body" sz="quarter" idx="37" hasCustomPrompt="1"/>
          </p:nvPr>
        </p:nvSpPr>
        <p:spPr>
          <a:xfrm>
            <a:off x="8017411" y="5114385"/>
            <a:ext cx="1587295"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30" name="Text Placeholder 7">
            <a:extLst>
              <a:ext uri="{FF2B5EF4-FFF2-40B4-BE49-F238E27FC236}">
                <a16:creationId xmlns:a16="http://schemas.microsoft.com/office/drawing/2014/main" id="{FC3E89DF-7D8F-458A-910F-B06B607998AF}"/>
              </a:ext>
            </a:extLst>
          </p:cNvPr>
          <p:cNvSpPr>
            <a:spLocks noGrp="1"/>
          </p:cNvSpPr>
          <p:nvPr>
            <p:ph type="body" sz="quarter" idx="38" hasCustomPrompt="1"/>
          </p:nvPr>
        </p:nvSpPr>
        <p:spPr>
          <a:xfrm>
            <a:off x="8017411" y="5346798"/>
            <a:ext cx="1587295"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31" name="Picture Placeholder 8">
            <a:extLst>
              <a:ext uri="{FF2B5EF4-FFF2-40B4-BE49-F238E27FC236}">
                <a16:creationId xmlns:a16="http://schemas.microsoft.com/office/drawing/2014/main" id="{49030BC1-7B5E-4BBD-AB44-8615DCFD46B7}"/>
              </a:ext>
              <a:ext uri="{C183D7F6-B498-43B3-948B-1728B52AA6E4}">
                <adec:decorative xmlns:adec="http://schemas.microsoft.com/office/drawing/2017/decorative" val="1"/>
              </a:ext>
            </a:extLst>
          </p:cNvPr>
          <p:cNvSpPr>
            <a:spLocks noGrp="1"/>
          </p:cNvSpPr>
          <p:nvPr>
            <p:ph type="pic" sz="quarter" idx="39" hasCustomPrompt="1"/>
          </p:nvPr>
        </p:nvSpPr>
        <p:spPr>
          <a:xfrm>
            <a:off x="10115251"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32" name="Text Placeholder 7">
            <a:extLst>
              <a:ext uri="{FF2B5EF4-FFF2-40B4-BE49-F238E27FC236}">
                <a16:creationId xmlns:a16="http://schemas.microsoft.com/office/drawing/2014/main" id="{10ED1CED-11B2-4927-93A4-CE47939F0AEC}"/>
              </a:ext>
            </a:extLst>
          </p:cNvPr>
          <p:cNvSpPr>
            <a:spLocks noGrp="1"/>
          </p:cNvSpPr>
          <p:nvPr>
            <p:ph type="body" sz="quarter" idx="40" hasCustomPrompt="1"/>
          </p:nvPr>
        </p:nvSpPr>
        <p:spPr>
          <a:xfrm>
            <a:off x="9824522" y="5114385"/>
            <a:ext cx="1587295"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33" name="Text Placeholder 7">
            <a:extLst>
              <a:ext uri="{FF2B5EF4-FFF2-40B4-BE49-F238E27FC236}">
                <a16:creationId xmlns:a16="http://schemas.microsoft.com/office/drawing/2014/main" id="{39E2E141-317E-41F9-853F-B96493C8FB9B}"/>
              </a:ext>
            </a:extLst>
          </p:cNvPr>
          <p:cNvSpPr>
            <a:spLocks noGrp="1"/>
          </p:cNvSpPr>
          <p:nvPr>
            <p:ph type="body" sz="quarter" idx="41" hasCustomPrompt="1"/>
          </p:nvPr>
        </p:nvSpPr>
        <p:spPr>
          <a:xfrm>
            <a:off x="9824522" y="5346798"/>
            <a:ext cx="1587295"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Tree>
    <p:extLst>
      <p:ext uri="{BB962C8B-B14F-4D97-AF65-F5344CB8AC3E}">
        <p14:creationId xmlns:p14="http://schemas.microsoft.com/office/powerpoint/2010/main" val="3782655552"/>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ONLY_Org Chart 1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Picture Placeholder 8">
            <a:extLst>
              <a:ext uri="{FF2B5EF4-FFF2-40B4-BE49-F238E27FC236}">
                <a16:creationId xmlns:a16="http://schemas.microsoft.com/office/drawing/2014/main" id="{48934421-B8F7-41B6-9EC4-5E3C497424A8}"/>
              </a:ext>
              <a:ext uri="{C183D7F6-B498-43B3-948B-1728B52AA6E4}">
                <adec:decorative xmlns:adec="http://schemas.microsoft.com/office/drawing/2017/decorative" val="1"/>
              </a:ext>
            </a:extLst>
          </p:cNvPr>
          <p:cNvSpPr>
            <a:spLocks noGrp="1"/>
          </p:cNvSpPr>
          <p:nvPr>
            <p:ph type="pic" sz="quarter" idx="17" hasCustomPrompt="1"/>
          </p:nvPr>
        </p:nvSpPr>
        <p:spPr>
          <a:xfrm>
            <a:off x="4178095" y="1905000"/>
            <a:ext cx="1255400" cy="1255400"/>
          </a:xfrm>
          <a:prstGeom prst="ellipse">
            <a:avLst/>
          </a:prstGeo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a:t>
            </a:r>
          </a:p>
        </p:txBody>
      </p:sp>
      <p:sp>
        <p:nvSpPr>
          <p:cNvPr id="10" name="Text Placeholder 7">
            <a:extLst>
              <a:ext uri="{FF2B5EF4-FFF2-40B4-BE49-F238E27FC236}">
                <a16:creationId xmlns:a16="http://schemas.microsoft.com/office/drawing/2014/main" id="{4BACF049-4E3E-418D-9DB0-9D63BDDD25AE}"/>
              </a:ext>
            </a:extLst>
          </p:cNvPr>
          <p:cNvSpPr>
            <a:spLocks noGrp="1"/>
          </p:cNvSpPr>
          <p:nvPr>
            <p:ph type="body" sz="quarter" idx="16" hasCustomPrompt="1"/>
          </p:nvPr>
        </p:nvSpPr>
        <p:spPr>
          <a:xfrm>
            <a:off x="5601136" y="2288331"/>
            <a:ext cx="3108959" cy="290097"/>
          </a:xfrm>
          <a:noFill/>
        </p:spPr>
        <p:txBody>
          <a:bodyPr wrap="square" lIns="91440" rIns="91440" anchor="ctr">
            <a:noAutofit/>
          </a:bodyPr>
          <a:lstStyle>
            <a:lvl1pPr marL="0" indent="0" algn="l">
              <a:spcBef>
                <a:spcPts val="0"/>
              </a:spcBef>
              <a:spcAft>
                <a:spcPts val="0"/>
              </a:spcAft>
              <a:buNone/>
              <a:defRPr sz="1600" b="1">
                <a:solidFill>
                  <a:schemeClr val="tx2"/>
                </a:solidFill>
                <a:latin typeface="+mj-lt"/>
              </a:defRPr>
            </a:lvl1pPr>
          </a:lstStyle>
          <a:p>
            <a:pPr lvl="0"/>
            <a:r>
              <a:rPr lang="en-US" noProof="0"/>
              <a:t>ADD TEXT </a:t>
            </a:r>
          </a:p>
        </p:txBody>
      </p:sp>
      <p:sp>
        <p:nvSpPr>
          <p:cNvPr id="12" name="Text Placeholder 7">
            <a:extLst>
              <a:ext uri="{FF2B5EF4-FFF2-40B4-BE49-F238E27FC236}">
                <a16:creationId xmlns:a16="http://schemas.microsoft.com/office/drawing/2014/main" id="{EFE2AF5B-D21D-4FE5-932F-F2989F6E0116}"/>
              </a:ext>
            </a:extLst>
          </p:cNvPr>
          <p:cNvSpPr>
            <a:spLocks noGrp="1"/>
          </p:cNvSpPr>
          <p:nvPr>
            <p:ph type="body" sz="quarter" idx="18" hasCustomPrompt="1"/>
          </p:nvPr>
        </p:nvSpPr>
        <p:spPr>
          <a:xfrm>
            <a:off x="5601136" y="2566041"/>
            <a:ext cx="3108959" cy="221043"/>
          </a:xfrm>
          <a:noFill/>
        </p:spPr>
        <p:txBody>
          <a:bodyPr wrap="square" lIns="91440" rIns="91440" anchor="t">
            <a:noAutofit/>
          </a:bodyPr>
          <a:lstStyle>
            <a:lvl1pPr marL="0" indent="0" algn="l">
              <a:spcBef>
                <a:spcPts val="0"/>
              </a:spcBef>
              <a:spcAft>
                <a:spcPts val="0"/>
              </a:spcAft>
              <a:buNone/>
              <a:defRPr sz="1200" b="0">
                <a:solidFill>
                  <a:schemeClr val="tx2"/>
                </a:solidFill>
                <a:latin typeface="+mn-lt"/>
              </a:defRPr>
            </a:lvl1pPr>
          </a:lstStyle>
          <a:p>
            <a:pPr lvl="0"/>
            <a:r>
              <a:rPr lang="en-US" noProof="0"/>
              <a:t>Description</a:t>
            </a:r>
          </a:p>
        </p:txBody>
      </p:sp>
      <p:cxnSp>
        <p:nvCxnSpPr>
          <p:cNvPr id="14" name="Straight Connector 13">
            <a:extLst>
              <a:ext uri="{FF2B5EF4-FFF2-40B4-BE49-F238E27FC236}">
                <a16:creationId xmlns:a16="http://schemas.microsoft.com/office/drawing/2014/main" id="{266B4E82-4E92-438C-9DBD-FDAC98DBA804}"/>
              </a:ext>
              <a:ext uri="{C183D7F6-B498-43B3-948B-1728B52AA6E4}">
                <adec:decorative xmlns:adec="http://schemas.microsoft.com/office/drawing/2017/decorative" val="1"/>
              </a:ext>
            </a:extLst>
          </p:cNvPr>
          <p:cNvCxnSpPr>
            <a:cxnSpLocks/>
          </p:cNvCxnSpPr>
          <p:nvPr userDrawn="1"/>
        </p:nvCxnSpPr>
        <p:spPr>
          <a:xfrm rot="16200000">
            <a:off x="6165169" y="-670561"/>
            <a:ext cx="0" cy="896112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6" name="Picture Placeholder 8">
            <a:extLst>
              <a:ext uri="{FF2B5EF4-FFF2-40B4-BE49-F238E27FC236}">
                <a16:creationId xmlns:a16="http://schemas.microsoft.com/office/drawing/2014/main" id="{5C2A05E4-0266-470B-94B6-0EA500EFD52F}"/>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1098449" y="3352800"/>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17" name="Text Placeholder 7">
            <a:extLst>
              <a:ext uri="{FF2B5EF4-FFF2-40B4-BE49-F238E27FC236}">
                <a16:creationId xmlns:a16="http://schemas.microsoft.com/office/drawing/2014/main" id="{8B705CE2-63BB-44EF-9494-D7197888F260}"/>
              </a:ext>
            </a:extLst>
          </p:cNvPr>
          <p:cNvSpPr>
            <a:spLocks noGrp="1"/>
          </p:cNvSpPr>
          <p:nvPr>
            <p:ph type="body" sz="quarter" idx="25" hasCustomPrompt="1"/>
          </p:nvPr>
        </p:nvSpPr>
        <p:spPr>
          <a:xfrm>
            <a:off x="762000" y="4327380"/>
            <a:ext cx="1587295"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18" name="Text Placeholder 7">
            <a:extLst>
              <a:ext uri="{FF2B5EF4-FFF2-40B4-BE49-F238E27FC236}">
                <a16:creationId xmlns:a16="http://schemas.microsoft.com/office/drawing/2014/main" id="{91C9BD3E-CCA7-4ADF-83CB-175C316AEA84}"/>
              </a:ext>
            </a:extLst>
          </p:cNvPr>
          <p:cNvSpPr>
            <a:spLocks noGrp="1"/>
          </p:cNvSpPr>
          <p:nvPr>
            <p:ph type="body" sz="quarter" idx="26" hasCustomPrompt="1"/>
          </p:nvPr>
        </p:nvSpPr>
        <p:spPr>
          <a:xfrm>
            <a:off x="762000" y="4497392"/>
            <a:ext cx="1587295"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19" name="Picture Placeholder 8">
            <a:extLst>
              <a:ext uri="{FF2B5EF4-FFF2-40B4-BE49-F238E27FC236}">
                <a16:creationId xmlns:a16="http://schemas.microsoft.com/office/drawing/2014/main" id="{DC756ECA-27F0-4309-A411-2021931A3A4F}"/>
              </a:ext>
              <a:ext uri="{C183D7F6-B498-43B3-948B-1728B52AA6E4}">
                <adec:decorative xmlns:adec="http://schemas.microsoft.com/office/drawing/2017/decorative" val="1"/>
              </a:ext>
            </a:extLst>
          </p:cNvPr>
          <p:cNvSpPr>
            <a:spLocks noGrp="1" noChangeAspect="1"/>
          </p:cNvSpPr>
          <p:nvPr>
            <p:ph type="pic" sz="quarter" idx="27" hasCustomPrompt="1"/>
          </p:nvPr>
        </p:nvSpPr>
        <p:spPr>
          <a:xfrm>
            <a:off x="2927249" y="3352800"/>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0" name="Text Placeholder 7">
            <a:extLst>
              <a:ext uri="{FF2B5EF4-FFF2-40B4-BE49-F238E27FC236}">
                <a16:creationId xmlns:a16="http://schemas.microsoft.com/office/drawing/2014/main" id="{BCC1B1EE-9270-494A-B26E-3E810517012E}"/>
              </a:ext>
            </a:extLst>
          </p:cNvPr>
          <p:cNvSpPr>
            <a:spLocks noGrp="1"/>
          </p:cNvSpPr>
          <p:nvPr>
            <p:ph type="body" sz="quarter" idx="28" hasCustomPrompt="1"/>
          </p:nvPr>
        </p:nvSpPr>
        <p:spPr>
          <a:xfrm>
            <a:off x="2590800" y="4327380"/>
            <a:ext cx="1587295"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21" name="Text Placeholder 7">
            <a:extLst>
              <a:ext uri="{FF2B5EF4-FFF2-40B4-BE49-F238E27FC236}">
                <a16:creationId xmlns:a16="http://schemas.microsoft.com/office/drawing/2014/main" id="{621D9997-09EF-468A-A3A6-7C2705CF1757}"/>
              </a:ext>
            </a:extLst>
          </p:cNvPr>
          <p:cNvSpPr>
            <a:spLocks noGrp="1"/>
          </p:cNvSpPr>
          <p:nvPr>
            <p:ph type="body" sz="quarter" idx="29" hasCustomPrompt="1"/>
          </p:nvPr>
        </p:nvSpPr>
        <p:spPr>
          <a:xfrm>
            <a:off x="2590800" y="4497392"/>
            <a:ext cx="1587295"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22" name="Picture Placeholder 8">
            <a:extLst>
              <a:ext uri="{FF2B5EF4-FFF2-40B4-BE49-F238E27FC236}">
                <a16:creationId xmlns:a16="http://schemas.microsoft.com/office/drawing/2014/main" id="{CC2A50A3-3A8F-469D-B16E-A06FD4C2A978}"/>
              </a:ext>
              <a:ext uri="{C183D7F6-B498-43B3-948B-1728B52AA6E4}">
                <adec:decorative xmlns:adec="http://schemas.microsoft.com/office/drawing/2017/decorative" val="1"/>
              </a:ext>
            </a:extLst>
          </p:cNvPr>
          <p:cNvSpPr>
            <a:spLocks noGrp="1" noChangeAspect="1"/>
          </p:cNvSpPr>
          <p:nvPr>
            <p:ph type="pic" sz="quarter" idx="30" hasCustomPrompt="1"/>
          </p:nvPr>
        </p:nvSpPr>
        <p:spPr>
          <a:xfrm>
            <a:off x="4736999" y="3352800"/>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3" name="Text Placeholder 7">
            <a:extLst>
              <a:ext uri="{FF2B5EF4-FFF2-40B4-BE49-F238E27FC236}">
                <a16:creationId xmlns:a16="http://schemas.microsoft.com/office/drawing/2014/main" id="{065EDDEE-214F-4148-8B8C-0BA5AEF7658A}"/>
              </a:ext>
            </a:extLst>
          </p:cNvPr>
          <p:cNvSpPr>
            <a:spLocks noGrp="1"/>
          </p:cNvSpPr>
          <p:nvPr>
            <p:ph type="body" sz="quarter" idx="31" hasCustomPrompt="1"/>
          </p:nvPr>
        </p:nvSpPr>
        <p:spPr>
          <a:xfrm>
            <a:off x="4400550" y="4327380"/>
            <a:ext cx="1587295"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24" name="Text Placeholder 7">
            <a:extLst>
              <a:ext uri="{FF2B5EF4-FFF2-40B4-BE49-F238E27FC236}">
                <a16:creationId xmlns:a16="http://schemas.microsoft.com/office/drawing/2014/main" id="{520C0E2F-F27A-44AC-BB9A-74F62BEC5752}"/>
              </a:ext>
            </a:extLst>
          </p:cNvPr>
          <p:cNvSpPr>
            <a:spLocks noGrp="1"/>
          </p:cNvSpPr>
          <p:nvPr>
            <p:ph type="body" sz="quarter" idx="32" hasCustomPrompt="1"/>
          </p:nvPr>
        </p:nvSpPr>
        <p:spPr>
          <a:xfrm>
            <a:off x="4400550" y="4497392"/>
            <a:ext cx="1587295"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25" name="Picture Placeholder 8">
            <a:extLst>
              <a:ext uri="{FF2B5EF4-FFF2-40B4-BE49-F238E27FC236}">
                <a16:creationId xmlns:a16="http://schemas.microsoft.com/office/drawing/2014/main" id="{ADC5446D-3469-43DA-ACE3-2AEC5B90384E}"/>
              </a:ext>
              <a:ext uri="{C183D7F6-B498-43B3-948B-1728B52AA6E4}">
                <adec:decorative xmlns:adec="http://schemas.microsoft.com/office/drawing/2017/decorative" val="1"/>
              </a:ext>
            </a:extLst>
          </p:cNvPr>
          <p:cNvSpPr>
            <a:spLocks noGrp="1" noChangeAspect="1"/>
          </p:cNvSpPr>
          <p:nvPr>
            <p:ph type="pic" sz="quarter" idx="33" hasCustomPrompt="1"/>
          </p:nvPr>
        </p:nvSpPr>
        <p:spPr>
          <a:xfrm>
            <a:off x="6546749" y="3352800"/>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6" name="Text Placeholder 7">
            <a:extLst>
              <a:ext uri="{FF2B5EF4-FFF2-40B4-BE49-F238E27FC236}">
                <a16:creationId xmlns:a16="http://schemas.microsoft.com/office/drawing/2014/main" id="{4BF91944-817D-4080-9FC7-1C01D3C52F74}"/>
              </a:ext>
            </a:extLst>
          </p:cNvPr>
          <p:cNvSpPr>
            <a:spLocks noGrp="1"/>
          </p:cNvSpPr>
          <p:nvPr>
            <p:ph type="body" sz="quarter" idx="34" hasCustomPrompt="1"/>
          </p:nvPr>
        </p:nvSpPr>
        <p:spPr>
          <a:xfrm>
            <a:off x="6210300" y="4327380"/>
            <a:ext cx="1587295"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27" name="Text Placeholder 7">
            <a:extLst>
              <a:ext uri="{FF2B5EF4-FFF2-40B4-BE49-F238E27FC236}">
                <a16:creationId xmlns:a16="http://schemas.microsoft.com/office/drawing/2014/main" id="{B6FC5678-B04A-4631-9DFF-776737E9C8AC}"/>
              </a:ext>
            </a:extLst>
          </p:cNvPr>
          <p:cNvSpPr>
            <a:spLocks noGrp="1"/>
          </p:cNvSpPr>
          <p:nvPr>
            <p:ph type="body" sz="quarter" idx="35" hasCustomPrompt="1"/>
          </p:nvPr>
        </p:nvSpPr>
        <p:spPr>
          <a:xfrm>
            <a:off x="6210300" y="4497392"/>
            <a:ext cx="1587295"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28" name="Picture Placeholder 8">
            <a:extLst>
              <a:ext uri="{FF2B5EF4-FFF2-40B4-BE49-F238E27FC236}">
                <a16:creationId xmlns:a16="http://schemas.microsoft.com/office/drawing/2014/main" id="{BF024C2A-A070-4BF1-BA78-8FDD47DED455}"/>
              </a:ext>
              <a:ext uri="{C183D7F6-B498-43B3-948B-1728B52AA6E4}">
                <adec:decorative xmlns:adec="http://schemas.microsoft.com/office/drawing/2017/decorative" val="1"/>
              </a:ext>
            </a:extLst>
          </p:cNvPr>
          <p:cNvSpPr>
            <a:spLocks noGrp="1" noChangeAspect="1"/>
          </p:cNvSpPr>
          <p:nvPr>
            <p:ph type="pic" sz="quarter" idx="36" hasCustomPrompt="1"/>
          </p:nvPr>
        </p:nvSpPr>
        <p:spPr>
          <a:xfrm>
            <a:off x="8353860" y="3352800"/>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9" name="Text Placeholder 7">
            <a:extLst>
              <a:ext uri="{FF2B5EF4-FFF2-40B4-BE49-F238E27FC236}">
                <a16:creationId xmlns:a16="http://schemas.microsoft.com/office/drawing/2014/main" id="{72D75690-3F0F-4257-84B4-90CB4E6BB7EA}"/>
              </a:ext>
            </a:extLst>
          </p:cNvPr>
          <p:cNvSpPr>
            <a:spLocks noGrp="1"/>
          </p:cNvSpPr>
          <p:nvPr>
            <p:ph type="body" sz="quarter" idx="37" hasCustomPrompt="1"/>
          </p:nvPr>
        </p:nvSpPr>
        <p:spPr>
          <a:xfrm>
            <a:off x="8017411" y="4327380"/>
            <a:ext cx="1587295"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30" name="Text Placeholder 7">
            <a:extLst>
              <a:ext uri="{FF2B5EF4-FFF2-40B4-BE49-F238E27FC236}">
                <a16:creationId xmlns:a16="http://schemas.microsoft.com/office/drawing/2014/main" id="{FC3E89DF-7D8F-458A-910F-B06B607998AF}"/>
              </a:ext>
            </a:extLst>
          </p:cNvPr>
          <p:cNvSpPr>
            <a:spLocks noGrp="1"/>
          </p:cNvSpPr>
          <p:nvPr>
            <p:ph type="body" sz="quarter" idx="38" hasCustomPrompt="1"/>
          </p:nvPr>
        </p:nvSpPr>
        <p:spPr>
          <a:xfrm>
            <a:off x="8017411" y="4497392"/>
            <a:ext cx="1587295"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31" name="Picture Placeholder 8">
            <a:extLst>
              <a:ext uri="{FF2B5EF4-FFF2-40B4-BE49-F238E27FC236}">
                <a16:creationId xmlns:a16="http://schemas.microsoft.com/office/drawing/2014/main" id="{49030BC1-7B5E-4BBD-AB44-8615DCFD46B7}"/>
              </a:ext>
              <a:ext uri="{C183D7F6-B498-43B3-948B-1728B52AA6E4}">
                <adec:decorative xmlns:adec="http://schemas.microsoft.com/office/drawing/2017/decorative" val="1"/>
              </a:ext>
            </a:extLst>
          </p:cNvPr>
          <p:cNvSpPr>
            <a:spLocks noGrp="1" noChangeAspect="1"/>
          </p:cNvSpPr>
          <p:nvPr>
            <p:ph type="pic" sz="quarter" idx="39" hasCustomPrompt="1"/>
          </p:nvPr>
        </p:nvSpPr>
        <p:spPr>
          <a:xfrm>
            <a:off x="10160971" y="3352800"/>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32" name="Text Placeholder 7">
            <a:extLst>
              <a:ext uri="{FF2B5EF4-FFF2-40B4-BE49-F238E27FC236}">
                <a16:creationId xmlns:a16="http://schemas.microsoft.com/office/drawing/2014/main" id="{10ED1CED-11B2-4927-93A4-CE47939F0AEC}"/>
              </a:ext>
            </a:extLst>
          </p:cNvPr>
          <p:cNvSpPr>
            <a:spLocks noGrp="1"/>
          </p:cNvSpPr>
          <p:nvPr>
            <p:ph type="body" sz="quarter" idx="40" hasCustomPrompt="1"/>
          </p:nvPr>
        </p:nvSpPr>
        <p:spPr>
          <a:xfrm>
            <a:off x="9824522" y="4327380"/>
            <a:ext cx="1587295"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33" name="Text Placeholder 7">
            <a:extLst>
              <a:ext uri="{FF2B5EF4-FFF2-40B4-BE49-F238E27FC236}">
                <a16:creationId xmlns:a16="http://schemas.microsoft.com/office/drawing/2014/main" id="{39E2E141-317E-41F9-853F-B96493C8FB9B}"/>
              </a:ext>
            </a:extLst>
          </p:cNvPr>
          <p:cNvSpPr>
            <a:spLocks noGrp="1"/>
          </p:cNvSpPr>
          <p:nvPr>
            <p:ph type="body" sz="quarter" idx="41" hasCustomPrompt="1"/>
          </p:nvPr>
        </p:nvSpPr>
        <p:spPr>
          <a:xfrm>
            <a:off x="9824522" y="4497392"/>
            <a:ext cx="1587295"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cxnSp>
        <p:nvCxnSpPr>
          <p:cNvPr id="34" name="Straight Connector 33">
            <a:extLst>
              <a:ext uri="{FF2B5EF4-FFF2-40B4-BE49-F238E27FC236}">
                <a16:creationId xmlns:a16="http://schemas.microsoft.com/office/drawing/2014/main" id="{A69BD202-1C38-47A5-8B06-0AADB78AAE08}"/>
              </a:ext>
              <a:ext uri="{C183D7F6-B498-43B3-948B-1728B52AA6E4}">
                <adec:decorative xmlns:adec="http://schemas.microsoft.com/office/drawing/2017/decorative" val="1"/>
              </a:ext>
            </a:extLst>
          </p:cNvPr>
          <p:cNvCxnSpPr>
            <a:cxnSpLocks/>
          </p:cNvCxnSpPr>
          <p:nvPr userDrawn="1"/>
        </p:nvCxnSpPr>
        <p:spPr>
          <a:xfrm rot="16200000">
            <a:off x="6165169" y="2642433"/>
            <a:ext cx="0" cy="5564151"/>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8" name="Picture Placeholder 8">
            <a:extLst>
              <a:ext uri="{FF2B5EF4-FFF2-40B4-BE49-F238E27FC236}">
                <a16:creationId xmlns:a16="http://schemas.microsoft.com/office/drawing/2014/main" id="{68CF0B9D-069C-46BA-9B77-7BDE114F3E55}"/>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2927249" y="4967309"/>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39" name="Text Placeholder 7">
            <a:extLst>
              <a:ext uri="{FF2B5EF4-FFF2-40B4-BE49-F238E27FC236}">
                <a16:creationId xmlns:a16="http://schemas.microsoft.com/office/drawing/2014/main" id="{6EB5CB55-9BF0-4309-AA93-9540CDA1CE22}"/>
              </a:ext>
            </a:extLst>
          </p:cNvPr>
          <p:cNvSpPr>
            <a:spLocks noGrp="1"/>
          </p:cNvSpPr>
          <p:nvPr>
            <p:ph type="body" sz="quarter" idx="46" hasCustomPrompt="1"/>
          </p:nvPr>
        </p:nvSpPr>
        <p:spPr>
          <a:xfrm>
            <a:off x="2590800" y="5988389"/>
            <a:ext cx="1587295"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40" name="Text Placeholder 7">
            <a:extLst>
              <a:ext uri="{FF2B5EF4-FFF2-40B4-BE49-F238E27FC236}">
                <a16:creationId xmlns:a16="http://schemas.microsoft.com/office/drawing/2014/main" id="{184A6FF6-89E5-41B3-83AD-E1F1AC1C7187}"/>
              </a:ext>
            </a:extLst>
          </p:cNvPr>
          <p:cNvSpPr>
            <a:spLocks noGrp="1"/>
          </p:cNvSpPr>
          <p:nvPr>
            <p:ph type="body" sz="quarter" idx="47" hasCustomPrompt="1"/>
          </p:nvPr>
        </p:nvSpPr>
        <p:spPr>
          <a:xfrm>
            <a:off x="2590800" y="6158401"/>
            <a:ext cx="1587295"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41" name="Picture Placeholder 8">
            <a:extLst>
              <a:ext uri="{FF2B5EF4-FFF2-40B4-BE49-F238E27FC236}">
                <a16:creationId xmlns:a16="http://schemas.microsoft.com/office/drawing/2014/main" id="{65909E03-0C86-44C4-9260-484E8CF6315F}"/>
              </a:ext>
              <a:ext uri="{C183D7F6-B498-43B3-948B-1728B52AA6E4}">
                <adec:decorative xmlns:adec="http://schemas.microsoft.com/office/drawing/2017/decorative" val="1"/>
              </a:ext>
            </a:extLst>
          </p:cNvPr>
          <p:cNvSpPr>
            <a:spLocks noGrp="1" noChangeAspect="1"/>
          </p:cNvSpPr>
          <p:nvPr>
            <p:ph type="pic" sz="quarter" idx="48" hasCustomPrompt="1"/>
          </p:nvPr>
        </p:nvSpPr>
        <p:spPr>
          <a:xfrm>
            <a:off x="4736999" y="4967309"/>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42" name="Text Placeholder 7">
            <a:extLst>
              <a:ext uri="{FF2B5EF4-FFF2-40B4-BE49-F238E27FC236}">
                <a16:creationId xmlns:a16="http://schemas.microsoft.com/office/drawing/2014/main" id="{0D08C690-4C72-47C4-ADBC-6DBFC463FC37}"/>
              </a:ext>
            </a:extLst>
          </p:cNvPr>
          <p:cNvSpPr>
            <a:spLocks noGrp="1"/>
          </p:cNvSpPr>
          <p:nvPr>
            <p:ph type="body" sz="quarter" idx="49" hasCustomPrompt="1"/>
          </p:nvPr>
        </p:nvSpPr>
        <p:spPr>
          <a:xfrm>
            <a:off x="4400550" y="5988389"/>
            <a:ext cx="1587295"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43" name="Text Placeholder 7">
            <a:extLst>
              <a:ext uri="{FF2B5EF4-FFF2-40B4-BE49-F238E27FC236}">
                <a16:creationId xmlns:a16="http://schemas.microsoft.com/office/drawing/2014/main" id="{FEBB122E-6E5D-4B48-91C0-C6EB8BA3D2D9}"/>
              </a:ext>
            </a:extLst>
          </p:cNvPr>
          <p:cNvSpPr>
            <a:spLocks noGrp="1"/>
          </p:cNvSpPr>
          <p:nvPr>
            <p:ph type="body" sz="quarter" idx="50" hasCustomPrompt="1"/>
          </p:nvPr>
        </p:nvSpPr>
        <p:spPr>
          <a:xfrm>
            <a:off x="4400550" y="6158401"/>
            <a:ext cx="1587295"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44" name="Picture Placeholder 8">
            <a:extLst>
              <a:ext uri="{FF2B5EF4-FFF2-40B4-BE49-F238E27FC236}">
                <a16:creationId xmlns:a16="http://schemas.microsoft.com/office/drawing/2014/main" id="{A968314E-9F6B-4D90-BC2A-C5BB6AC70F5F}"/>
              </a:ext>
              <a:ext uri="{C183D7F6-B498-43B3-948B-1728B52AA6E4}">
                <adec:decorative xmlns:adec="http://schemas.microsoft.com/office/drawing/2017/decorative" val="1"/>
              </a:ext>
            </a:extLst>
          </p:cNvPr>
          <p:cNvSpPr>
            <a:spLocks noGrp="1" noChangeAspect="1"/>
          </p:cNvSpPr>
          <p:nvPr>
            <p:ph type="pic" sz="quarter" idx="51" hasCustomPrompt="1"/>
          </p:nvPr>
        </p:nvSpPr>
        <p:spPr>
          <a:xfrm>
            <a:off x="6546749" y="4967309"/>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45" name="Text Placeholder 7">
            <a:extLst>
              <a:ext uri="{FF2B5EF4-FFF2-40B4-BE49-F238E27FC236}">
                <a16:creationId xmlns:a16="http://schemas.microsoft.com/office/drawing/2014/main" id="{98FF5C01-8CE1-475F-A59A-011328494FC8}"/>
              </a:ext>
            </a:extLst>
          </p:cNvPr>
          <p:cNvSpPr>
            <a:spLocks noGrp="1"/>
          </p:cNvSpPr>
          <p:nvPr>
            <p:ph type="body" sz="quarter" idx="52" hasCustomPrompt="1"/>
          </p:nvPr>
        </p:nvSpPr>
        <p:spPr>
          <a:xfrm>
            <a:off x="6210300" y="5988389"/>
            <a:ext cx="1587295"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46" name="Text Placeholder 7">
            <a:extLst>
              <a:ext uri="{FF2B5EF4-FFF2-40B4-BE49-F238E27FC236}">
                <a16:creationId xmlns:a16="http://schemas.microsoft.com/office/drawing/2014/main" id="{DC690F93-088F-498C-9B26-2DCE00A1145F}"/>
              </a:ext>
            </a:extLst>
          </p:cNvPr>
          <p:cNvSpPr>
            <a:spLocks noGrp="1"/>
          </p:cNvSpPr>
          <p:nvPr>
            <p:ph type="body" sz="quarter" idx="53" hasCustomPrompt="1"/>
          </p:nvPr>
        </p:nvSpPr>
        <p:spPr>
          <a:xfrm>
            <a:off x="6210300" y="6158401"/>
            <a:ext cx="1587295"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47" name="Picture Placeholder 8">
            <a:extLst>
              <a:ext uri="{FF2B5EF4-FFF2-40B4-BE49-F238E27FC236}">
                <a16:creationId xmlns:a16="http://schemas.microsoft.com/office/drawing/2014/main" id="{1D462CE1-BEE9-45C4-AB54-354D05E69D31}"/>
              </a:ext>
              <a:ext uri="{C183D7F6-B498-43B3-948B-1728B52AA6E4}">
                <adec:decorative xmlns:adec="http://schemas.microsoft.com/office/drawing/2017/decorative" val="1"/>
              </a:ext>
            </a:extLst>
          </p:cNvPr>
          <p:cNvSpPr>
            <a:spLocks noGrp="1" noChangeAspect="1"/>
          </p:cNvSpPr>
          <p:nvPr>
            <p:ph type="pic" sz="quarter" idx="54" hasCustomPrompt="1"/>
          </p:nvPr>
        </p:nvSpPr>
        <p:spPr>
          <a:xfrm>
            <a:off x="8353860" y="4967309"/>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48" name="Text Placeholder 7">
            <a:extLst>
              <a:ext uri="{FF2B5EF4-FFF2-40B4-BE49-F238E27FC236}">
                <a16:creationId xmlns:a16="http://schemas.microsoft.com/office/drawing/2014/main" id="{9FA2731A-D1B2-4144-8373-12B9313F9BFD}"/>
              </a:ext>
            </a:extLst>
          </p:cNvPr>
          <p:cNvSpPr>
            <a:spLocks noGrp="1"/>
          </p:cNvSpPr>
          <p:nvPr>
            <p:ph type="body" sz="quarter" idx="55" hasCustomPrompt="1"/>
          </p:nvPr>
        </p:nvSpPr>
        <p:spPr>
          <a:xfrm>
            <a:off x="8017411" y="5988389"/>
            <a:ext cx="1587295"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49" name="Text Placeholder 7">
            <a:extLst>
              <a:ext uri="{FF2B5EF4-FFF2-40B4-BE49-F238E27FC236}">
                <a16:creationId xmlns:a16="http://schemas.microsoft.com/office/drawing/2014/main" id="{F61DF59D-6B27-4EC6-A151-0F9B99DC8051}"/>
              </a:ext>
            </a:extLst>
          </p:cNvPr>
          <p:cNvSpPr>
            <a:spLocks noGrp="1"/>
          </p:cNvSpPr>
          <p:nvPr>
            <p:ph type="body" sz="quarter" idx="56" hasCustomPrompt="1"/>
          </p:nvPr>
        </p:nvSpPr>
        <p:spPr>
          <a:xfrm>
            <a:off x="8017411" y="6158401"/>
            <a:ext cx="1587295"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Tree>
    <p:extLst>
      <p:ext uri="{BB962C8B-B14F-4D97-AF65-F5344CB8AC3E}">
        <p14:creationId xmlns:p14="http://schemas.microsoft.com/office/powerpoint/2010/main" val="1020462147"/>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itle Side patch Title Only">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724AA86D-A811-42CE-8C83-8053DFC66751}"/>
              </a:ext>
              <a:ext uri="{C183D7F6-B498-43B3-948B-1728B52AA6E4}">
                <adec:decorative xmlns:adec="http://schemas.microsoft.com/office/drawing/2017/decorative" val="1"/>
              </a:ext>
            </a:extLst>
          </p:cNvPr>
          <p:cNvSpPr/>
          <p:nvPr userDrawn="1"/>
        </p:nvSpPr>
        <p:spPr>
          <a:xfrm>
            <a:off x="-1" y="0"/>
            <a:ext cx="8329286" cy="6858000"/>
          </a:xfrm>
          <a:custGeom>
            <a:avLst/>
            <a:gdLst>
              <a:gd name="connsiteX0" fmla="*/ 0 w 8329286"/>
              <a:gd name="connsiteY0" fmla="*/ 0 h 6858000"/>
              <a:gd name="connsiteX1" fmla="*/ 8329286 w 8329286"/>
              <a:gd name="connsiteY1" fmla="*/ 0 h 6858000"/>
              <a:gd name="connsiteX2" fmla="*/ 8329286 w 8329286"/>
              <a:gd name="connsiteY2" fmla="*/ 68183 h 6858000"/>
              <a:gd name="connsiteX3" fmla="*/ 3175958 w 8329286"/>
              <a:gd name="connsiteY3" fmla="*/ 6858000 h 6858000"/>
              <a:gd name="connsiteX4" fmla="*/ 0 w 832928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29286" h="6858000">
                <a:moveTo>
                  <a:pt x="0" y="0"/>
                </a:moveTo>
                <a:lnTo>
                  <a:pt x="8329286" y="0"/>
                </a:lnTo>
                <a:lnTo>
                  <a:pt x="8329286" y="68183"/>
                </a:lnTo>
                <a:lnTo>
                  <a:pt x="3175958" y="6858000"/>
                </a:lnTo>
                <a:lnTo>
                  <a:pt x="0" y="6858000"/>
                </a:lnTo>
                <a:close/>
              </a:path>
            </a:pathLst>
          </a:cu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6" name="Slide Number Placeholder 5">
            <a:extLst>
              <a:ext uri="{FF2B5EF4-FFF2-40B4-BE49-F238E27FC236}">
                <a16:creationId xmlns:a16="http://schemas.microsoft.com/office/drawing/2014/main" id="{E0693782-2388-4647-A185-37537397019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15" name="Freeform: Shape 14">
            <a:extLst>
              <a:ext uri="{FF2B5EF4-FFF2-40B4-BE49-F238E27FC236}">
                <a16:creationId xmlns:a16="http://schemas.microsoft.com/office/drawing/2014/main" id="{89314C5F-7D40-40CF-8951-9660A5ACE1F7}"/>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80005240"/>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Image Caption Content_Blue">
    <p:bg>
      <p:bgPr>
        <a:solidFill>
          <a:schemeClr val="tx2"/>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A623EB06-2F79-4698-807D-96A58B4F1D71}"/>
              </a:ext>
              <a:ext uri="{C183D7F6-B498-43B3-948B-1728B52AA6E4}">
                <adec:decorative xmlns:adec="http://schemas.microsoft.com/office/drawing/2017/decorative" val="1"/>
              </a:ext>
            </a:extLst>
          </p:cNvPr>
          <p:cNvSpPr>
            <a:spLocks noGrp="1"/>
          </p:cNvSpPr>
          <p:nvPr>
            <p:ph type="pic" sz="quarter" idx="15" hasCustomPrompt="1"/>
          </p:nvPr>
        </p:nvSpPr>
        <p:spPr>
          <a:xfrm>
            <a:off x="0" y="0"/>
            <a:ext cx="8329286" cy="6858000"/>
          </a:xfrm>
          <a:custGeom>
            <a:avLst/>
            <a:gdLst>
              <a:gd name="connsiteX0" fmla="*/ 0 w 8329286"/>
              <a:gd name="connsiteY0" fmla="*/ 0 h 6858000"/>
              <a:gd name="connsiteX1" fmla="*/ 8329286 w 8329286"/>
              <a:gd name="connsiteY1" fmla="*/ 0 h 6858000"/>
              <a:gd name="connsiteX2" fmla="*/ 3124200 w 8329286"/>
              <a:gd name="connsiteY2" fmla="*/ 6858000 h 6858000"/>
              <a:gd name="connsiteX3" fmla="*/ 0 w 832928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9286" h="6858000">
                <a:moveTo>
                  <a:pt x="0" y="0"/>
                </a:moveTo>
                <a:lnTo>
                  <a:pt x="8329286" y="0"/>
                </a:lnTo>
                <a:lnTo>
                  <a:pt x="3124200" y="6858000"/>
                </a:lnTo>
                <a:lnTo>
                  <a:pt x="0" y="6858000"/>
                </a:lnTo>
                <a:close/>
              </a:path>
            </a:pathLst>
          </a:custGeom>
          <a:solidFill>
            <a:schemeClr val="bg1"/>
          </a:solidFill>
          <a:effectLst>
            <a:outerShdw blurRad="228600" dist="38100" algn="l" rotWithShape="0">
              <a:prstClr val="black">
                <a:alpha val="40000"/>
              </a:prstClr>
            </a:outerShdw>
          </a:effectLst>
        </p:spPr>
        <p:txBody>
          <a:bodyPr wrap="square" anchor="ctr">
            <a:noAutofit/>
          </a:bodyPr>
          <a:lstStyle>
            <a:lvl1pPr marL="0" indent="0" algn="ctr">
              <a:buNone/>
              <a:defRPr/>
            </a:lvl1pPr>
          </a:lstStyle>
          <a:p>
            <a:r>
              <a:rPr lang="en-US" dirty="0"/>
              <a:t>Insert Image</a:t>
            </a:r>
            <a:endParaRPr lang="en-GB"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990600" y="609600"/>
            <a:ext cx="4648200" cy="6248400"/>
          </a:xfrm>
          <a:solidFill>
            <a:schemeClr val="bg1"/>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p:nvPr>
        </p:nvSpPr>
        <p:spPr>
          <a:xfrm>
            <a:off x="1257300" y="3962400"/>
            <a:ext cx="4114800" cy="1981200"/>
          </a:xfrm>
        </p:spPr>
        <p:txBody>
          <a:bodyPr anchor="ctr">
            <a:noAutofit/>
          </a:bodyPr>
          <a:lstStyle>
            <a:lvl1pPr algn="ctr">
              <a:lnSpc>
                <a:spcPct val="80000"/>
              </a:lnSpc>
              <a:defRPr sz="4000" b="0" spc="200" baseline="0"/>
            </a:lvl1pPr>
          </a:lstStyle>
          <a:p>
            <a:r>
              <a:rPr lang="en-US"/>
              <a:t>Click to edit Master title style</a:t>
            </a:r>
            <a:endParaRPr lang="en-US" dirty="0"/>
          </a:p>
        </p:txBody>
      </p:sp>
      <p:sp>
        <p:nvSpPr>
          <p:cNvPr id="3" name="Subtitle 2"/>
          <p:cNvSpPr>
            <a:spLocks noGrp="1"/>
          </p:cNvSpPr>
          <p:nvPr>
            <p:ph type="subTitle" idx="1"/>
          </p:nvPr>
        </p:nvSpPr>
        <p:spPr>
          <a:xfrm>
            <a:off x="6057900" y="4114800"/>
            <a:ext cx="4876800" cy="1371602"/>
          </a:xfrm>
        </p:spPr>
        <p:txBody>
          <a:bodyPr lIns="91440" rIns="91440" anchor="ctr">
            <a:normAutofit/>
          </a:bodyPr>
          <a:lstStyle>
            <a:lvl1pPr marL="0" indent="0" algn="l">
              <a:lnSpc>
                <a:spcPct val="100000"/>
              </a:lnSpc>
              <a:spcBef>
                <a:spcPts val="0"/>
              </a:spcBef>
              <a:spcAft>
                <a:spcPts val="0"/>
              </a:spcAft>
              <a:buNone/>
              <a:defRPr sz="1600">
                <a:solidFill>
                  <a:schemeClr val="bg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7" name="Text Placeholder 16">
            <a:extLst>
              <a:ext uri="{FF2B5EF4-FFF2-40B4-BE49-F238E27FC236}">
                <a16:creationId xmlns:a16="http://schemas.microsoft.com/office/drawing/2014/main" id="{D6D785D2-DAEB-48F3-AB8A-2954F03ACD2B}"/>
              </a:ext>
              <a:ext uri="{C183D7F6-B498-43B3-948B-1728B52AA6E4}">
                <adec:decorative xmlns:adec="http://schemas.microsoft.com/office/drawing/2017/decorative" val="1"/>
              </a:ext>
            </a:extLst>
          </p:cNvPr>
          <p:cNvSpPr>
            <a:spLocks noGrp="1"/>
          </p:cNvSpPr>
          <p:nvPr>
            <p:ph type="body" sz="quarter" idx="13" hasCustomPrompt="1"/>
          </p:nvPr>
        </p:nvSpPr>
        <p:spPr>
          <a:xfrm rot="16200000">
            <a:off x="381000" y="4840091"/>
            <a:ext cx="1219200" cy="225818"/>
          </a:xfr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8" name="Text Placeholder 16">
            <a:extLst>
              <a:ext uri="{FF2B5EF4-FFF2-40B4-BE49-F238E27FC236}">
                <a16:creationId xmlns:a16="http://schemas.microsoft.com/office/drawing/2014/main" id="{BB42ECCE-195D-45F5-94EB-137CEFCFE916}"/>
              </a:ext>
              <a:ext uri="{C183D7F6-B498-43B3-948B-1728B52AA6E4}">
                <adec:decorative xmlns:adec="http://schemas.microsoft.com/office/drawing/2017/decorative" val="1"/>
              </a:ext>
            </a:extLst>
          </p:cNvPr>
          <p:cNvSpPr>
            <a:spLocks noGrp="1"/>
          </p:cNvSpPr>
          <p:nvPr>
            <p:ph type="body" sz="quarter" idx="14" hasCustomPrompt="1"/>
          </p:nvPr>
        </p:nvSpPr>
        <p:spPr>
          <a:xfrm rot="16200000">
            <a:off x="5029200" y="4840092"/>
            <a:ext cx="1219200" cy="225818"/>
          </a:xfrm>
          <a:solidFill>
            <a:schemeClr val="accent2"/>
          </a:solidFill>
          <a:effectLst>
            <a:outerShdw blurRad="50800" dist="38100" dir="18900000" algn="b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31927057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Image Caption Content_Orange">
    <p:bg>
      <p:bgPr>
        <a:solidFill>
          <a:schemeClr val="accent2"/>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A623EB06-2F79-4698-807D-96A58B4F1D71}"/>
              </a:ext>
              <a:ext uri="{C183D7F6-B498-43B3-948B-1728B52AA6E4}">
                <adec:decorative xmlns:adec="http://schemas.microsoft.com/office/drawing/2017/decorative" val="1"/>
              </a:ext>
            </a:extLst>
          </p:cNvPr>
          <p:cNvSpPr>
            <a:spLocks noGrp="1"/>
          </p:cNvSpPr>
          <p:nvPr>
            <p:ph type="pic" sz="quarter" idx="15" hasCustomPrompt="1"/>
          </p:nvPr>
        </p:nvSpPr>
        <p:spPr>
          <a:xfrm>
            <a:off x="0" y="0"/>
            <a:ext cx="8329286" cy="6858000"/>
          </a:xfrm>
          <a:custGeom>
            <a:avLst/>
            <a:gdLst>
              <a:gd name="connsiteX0" fmla="*/ 0 w 8329286"/>
              <a:gd name="connsiteY0" fmla="*/ 0 h 6858000"/>
              <a:gd name="connsiteX1" fmla="*/ 8329286 w 8329286"/>
              <a:gd name="connsiteY1" fmla="*/ 0 h 6858000"/>
              <a:gd name="connsiteX2" fmla="*/ 3124200 w 8329286"/>
              <a:gd name="connsiteY2" fmla="*/ 6858000 h 6858000"/>
              <a:gd name="connsiteX3" fmla="*/ 0 w 832928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9286" h="6858000">
                <a:moveTo>
                  <a:pt x="0" y="0"/>
                </a:moveTo>
                <a:lnTo>
                  <a:pt x="8329286" y="0"/>
                </a:lnTo>
                <a:lnTo>
                  <a:pt x="3124200" y="6858000"/>
                </a:lnTo>
                <a:lnTo>
                  <a:pt x="0" y="6858000"/>
                </a:lnTo>
                <a:close/>
              </a:path>
            </a:pathLst>
          </a:custGeom>
          <a:solidFill>
            <a:schemeClr val="bg1"/>
          </a:solidFill>
          <a:effectLst>
            <a:outerShdw blurRad="228600" dist="38100" algn="l" rotWithShape="0">
              <a:prstClr val="black">
                <a:alpha val="40000"/>
              </a:prstClr>
            </a:outerShdw>
          </a:effectLst>
        </p:spPr>
        <p:txBody>
          <a:bodyPr wrap="square" anchor="ctr">
            <a:noAutofit/>
          </a:bodyPr>
          <a:lstStyle>
            <a:lvl1pPr marL="0" indent="0" algn="ctr">
              <a:buNone/>
              <a:defRPr/>
            </a:lvl1pPr>
          </a:lstStyle>
          <a:p>
            <a:r>
              <a:rPr lang="en-US" dirty="0"/>
              <a:t>Insert Image</a:t>
            </a:r>
            <a:endParaRPr lang="en-GB"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990600" y="609600"/>
            <a:ext cx="4648200" cy="6248400"/>
          </a:xfrm>
          <a:solidFill>
            <a:schemeClr val="bg1"/>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p:nvPr>
        </p:nvSpPr>
        <p:spPr>
          <a:xfrm>
            <a:off x="1257300" y="3962400"/>
            <a:ext cx="4114800" cy="1981200"/>
          </a:xfrm>
        </p:spPr>
        <p:txBody>
          <a:bodyPr anchor="ctr">
            <a:noAutofit/>
          </a:bodyPr>
          <a:lstStyle>
            <a:lvl1pPr algn="ctr">
              <a:lnSpc>
                <a:spcPct val="80000"/>
              </a:lnSpc>
              <a:defRPr sz="4000" b="0" spc="200" baseline="0"/>
            </a:lvl1pPr>
          </a:lstStyle>
          <a:p>
            <a:r>
              <a:rPr lang="en-US"/>
              <a:t>Click to edit Master title style</a:t>
            </a:r>
            <a:endParaRPr lang="en-US" dirty="0"/>
          </a:p>
        </p:txBody>
      </p:sp>
      <p:sp>
        <p:nvSpPr>
          <p:cNvPr id="3" name="Subtitle 2"/>
          <p:cNvSpPr>
            <a:spLocks noGrp="1"/>
          </p:cNvSpPr>
          <p:nvPr>
            <p:ph type="subTitle" idx="1"/>
          </p:nvPr>
        </p:nvSpPr>
        <p:spPr>
          <a:xfrm>
            <a:off x="6057900" y="4114800"/>
            <a:ext cx="4876800" cy="1371602"/>
          </a:xfrm>
        </p:spPr>
        <p:txBody>
          <a:bodyPr lIns="91440" rIns="91440" anchor="ctr">
            <a:normAutofit/>
          </a:bodyPr>
          <a:lstStyle>
            <a:lvl1pPr marL="0" indent="0" algn="l">
              <a:lnSpc>
                <a:spcPct val="100000"/>
              </a:lnSpc>
              <a:spcBef>
                <a:spcPts val="0"/>
              </a:spcBef>
              <a:spcAft>
                <a:spcPts val="0"/>
              </a:spcAft>
              <a:buNone/>
              <a:defRPr sz="1600">
                <a:solidFill>
                  <a:schemeClr val="bg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7" name="Text Placeholder 16">
            <a:extLst>
              <a:ext uri="{FF2B5EF4-FFF2-40B4-BE49-F238E27FC236}">
                <a16:creationId xmlns:a16="http://schemas.microsoft.com/office/drawing/2014/main" id="{D6D785D2-DAEB-48F3-AB8A-2954F03ACD2B}"/>
              </a:ext>
              <a:ext uri="{C183D7F6-B498-43B3-948B-1728B52AA6E4}">
                <adec:decorative xmlns:adec="http://schemas.microsoft.com/office/drawing/2017/decorative" val="1"/>
              </a:ext>
            </a:extLst>
          </p:cNvPr>
          <p:cNvSpPr>
            <a:spLocks noGrp="1"/>
          </p:cNvSpPr>
          <p:nvPr>
            <p:ph type="body" sz="quarter" idx="13" hasCustomPrompt="1"/>
          </p:nvPr>
        </p:nvSpPr>
        <p:spPr>
          <a:xfrm rot="16200000">
            <a:off x="381000" y="4840091"/>
            <a:ext cx="1219200" cy="225818"/>
          </a:xfrm>
          <a:solidFill>
            <a:schemeClr val="accent5"/>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8" name="Text Placeholder 16">
            <a:extLst>
              <a:ext uri="{FF2B5EF4-FFF2-40B4-BE49-F238E27FC236}">
                <a16:creationId xmlns:a16="http://schemas.microsoft.com/office/drawing/2014/main" id="{BB42ECCE-195D-45F5-94EB-137CEFCFE916}"/>
              </a:ext>
              <a:ext uri="{C183D7F6-B498-43B3-948B-1728B52AA6E4}">
                <adec:decorative xmlns:adec="http://schemas.microsoft.com/office/drawing/2017/decorative" val="1"/>
              </a:ext>
            </a:extLst>
          </p:cNvPr>
          <p:cNvSpPr>
            <a:spLocks noGrp="1"/>
          </p:cNvSpPr>
          <p:nvPr>
            <p:ph type="body" sz="quarter" idx="14" hasCustomPrompt="1"/>
          </p:nvPr>
        </p:nvSpPr>
        <p:spPr>
          <a:xfrm rot="16200000">
            <a:off x="5029200" y="4840092"/>
            <a:ext cx="1219200" cy="225818"/>
          </a:xfrm>
          <a:solidFill>
            <a:schemeClr val="accent5"/>
          </a:solidFill>
          <a:effectLst>
            <a:outerShdw blurRad="50800" dist="38100" dir="18900000" algn="b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18570586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gue">
    <p:spTree>
      <p:nvGrpSpPr>
        <p:cNvPr id="1" name=""/>
        <p:cNvGrpSpPr/>
        <p:nvPr/>
      </p:nvGrpSpPr>
      <p:grpSpPr>
        <a:xfrm>
          <a:off x="0" y="0"/>
          <a:ext cx="0" cy="0"/>
          <a:chOff x="0" y="0"/>
          <a:chExt cx="0" cy="0"/>
        </a:xfrm>
      </p:grpSpPr>
      <p:sp>
        <p:nvSpPr>
          <p:cNvPr id="9" name="Text Placeholder 16">
            <a:extLst>
              <a:ext uri="{FF2B5EF4-FFF2-40B4-BE49-F238E27FC236}">
                <a16:creationId xmlns:a16="http://schemas.microsoft.com/office/drawing/2014/main" id="{7B86D83E-A097-4B71-82C6-197A18DD32D9}"/>
              </a:ext>
              <a:ext uri="{C183D7F6-B498-43B3-948B-1728B52AA6E4}">
                <adec:decorative xmlns:adec="http://schemas.microsoft.com/office/drawing/2017/decorative" val="1"/>
              </a:ext>
            </a:extLst>
          </p:cNvPr>
          <p:cNvSpPr>
            <a:spLocks noGrp="1"/>
          </p:cNvSpPr>
          <p:nvPr>
            <p:ph type="body" sz="quarter" idx="13" hasCustomPrompt="1"/>
          </p:nvPr>
        </p:nvSpPr>
        <p:spPr>
          <a:xfrm rot="10800000" flipH="1" flipV="1">
            <a:off x="10104322" y="3587303"/>
            <a:ext cx="2087678" cy="3270696"/>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Text Placeholder 16">
            <a:extLst>
              <a:ext uri="{FF2B5EF4-FFF2-40B4-BE49-F238E27FC236}">
                <a16:creationId xmlns:a16="http://schemas.microsoft.com/office/drawing/2014/main" id="{A2552DEC-1A1C-4055-B5AF-D7C796522FED}"/>
              </a:ext>
              <a:ext uri="{C183D7F6-B498-43B3-948B-1728B52AA6E4}">
                <adec:decorative xmlns:adec="http://schemas.microsoft.com/office/drawing/2017/decorative" val="1"/>
              </a:ext>
            </a:extLst>
          </p:cNvPr>
          <p:cNvSpPr>
            <a:spLocks noGrp="1"/>
          </p:cNvSpPr>
          <p:nvPr>
            <p:ph type="body" sz="quarter" idx="22" hasCustomPrompt="1"/>
          </p:nvPr>
        </p:nvSpPr>
        <p:spPr>
          <a:xfrm>
            <a:off x="285750" y="0"/>
            <a:ext cx="11620500" cy="6591300"/>
          </a:xfrm>
          <a:solidFill>
            <a:schemeClr val="accent1"/>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1085850" y="2679192"/>
            <a:ext cx="9963150" cy="1499616"/>
          </a:xfrm>
          <a:noFill/>
        </p:spPr>
        <p:txBody>
          <a:bodyPr>
            <a:normAutofit/>
          </a:bodyPr>
          <a:lstStyle>
            <a:lvl1pPr>
              <a:defRPr sz="6000">
                <a:solidFill>
                  <a:schemeClr val="bg1"/>
                </a:solidFill>
              </a:defRPr>
            </a:lvl1pPr>
          </a:lstStyle>
          <a:p>
            <a:r>
              <a:rPr lang="en-US"/>
              <a:t>Click to edit Master title style</a:t>
            </a:r>
            <a:endParaRPr lang="en-GB" dirty="0"/>
          </a:p>
        </p:txBody>
      </p:sp>
      <p:sp>
        <p:nvSpPr>
          <p:cNvPr id="8" name="Text Placeholder 16">
            <a:extLst>
              <a:ext uri="{FF2B5EF4-FFF2-40B4-BE49-F238E27FC236}">
                <a16:creationId xmlns:a16="http://schemas.microsoft.com/office/drawing/2014/main" id="{565D4960-2277-429C-B87B-08014535398C}"/>
              </a:ext>
              <a:ext uri="{C183D7F6-B498-43B3-948B-1728B52AA6E4}">
                <adec:decorative xmlns:adec="http://schemas.microsoft.com/office/drawing/2017/decorative" val="1"/>
              </a:ext>
            </a:extLst>
          </p:cNvPr>
          <p:cNvSpPr>
            <a:spLocks noGrp="1"/>
          </p:cNvSpPr>
          <p:nvPr>
            <p:ph type="body" sz="quarter" idx="23" hasCustomPrompt="1"/>
          </p:nvPr>
        </p:nvSpPr>
        <p:spPr>
          <a:xfrm>
            <a:off x="0" y="2679192"/>
            <a:ext cx="533400" cy="1499616"/>
          </a:xfrm>
          <a:solidFill>
            <a:schemeClr val="accent2"/>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215752666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Segue">
    <p:spTree>
      <p:nvGrpSpPr>
        <p:cNvPr id="1" name=""/>
        <p:cNvGrpSpPr/>
        <p:nvPr/>
      </p:nvGrpSpPr>
      <p:grpSpPr>
        <a:xfrm>
          <a:off x="0" y="0"/>
          <a:ext cx="0" cy="0"/>
          <a:chOff x="0" y="0"/>
          <a:chExt cx="0" cy="0"/>
        </a:xfrm>
      </p:grpSpPr>
      <p:sp>
        <p:nvSpPr>
          <p:cNvPr id="9" name="Text Placeholder 16">
            <a:extLst>
              <a:ext uri="{FF2B5EF4-FFF2-40B4-BE49-F238E27FC236}">
                <a16:creationId xmlns:a16="http://schemas.microsoft.com/office/drawing/2014/main" id="{7B86D83E-A097-4B71-82C6-197A18DD32D9}"/>
              </a:ext>
              <a:ext uri="{C183D7F6-B498-43B3-948B-1728B52AA6E4}">
                <adec:decorative xmlns:adec="http://schemas.microsoft.com/office/drawing/2017/decorative" val="1"/>
              </a:ext>
            </a:extLst>
          </p:cNvPr>
          <p:cNvSpPr>
            <a:spLocks noGrp="1"/>
          </p:cNvSpPr>
          <p:nvPr>
            <p:ph type="body" sz="quarter" idx="13" hasCustomPrompt="1"/>
          </p:nvPr>
        </p:nvSpPr>
        <p:spPr>
          <a:xfrm rot="10800000" flipH="1" flipV="1">
            <a:off x="10104322" y="3587303"/>
            <a:ext cx="2087678" cy="3270696"/>
          </a:xfrm>
          <a:prstGeom prst="triangle">
            <a:avLst>
              <a:gd name="adj" fmla="val 100000"/>
            </a:avLst>
          </a:prstGeom>
          <a:solidFill>
            <a:schemeClr val="tx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Text Placeholder 16">
            <a:extLst>
              <a:ext uri="{FF2B5EF4-FFF2-40B4-BE49-F238E27FC236}">
                <a16:creationId xmlns:a16="http://schemas.microsoft.com/office/drawing/2014/main" id="{A2552DEC-1A1C-4055-B5AF-D7C796522FED}"/>
              </a:ext>
              <a:ext uri="{C183D7F6-B498-43B3-948B-1728B52AA6E4}">
                <adec:decorative xmlns:adec="http://schemas.microsoft.com/office/drawing/2017/decorative" val="1"/>
              </a:ext>
            </a:extLst>
          </p:cNvPr>
          <p:cNvSpPr>
            <a:spLocks noGrp="1"/>
          </p:cNvSpPr>
          <p:nvPr>
            <p:ph type="body" sz="quarter" idx="22" hasCustomPrompt="1"/>
          </p:nvPr>
        </p:nvSpPr>
        <p:spPr>
          <a:xfrm>
            <a:off x="285750" y="0"/>
            <a:ext cx="11620500" cy="6591300"/>
          </a:xfrm>
          <a:solidFill>
            <a:schemeClr val="accent2"/>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1085850" y="2679192"/>
            <a:ext cx="9963150" cy="1499616"/>
          </a:xfrm>
          <a:noFill/>
        </p:spPr>
        <p:txBody>
          <a:bodyPr>
            <a:normAutofit/>
          </a:bodyPr>
          <a:lstStyle>
            <a:lvl1pPr>
              <a:defRPr sz="6000">
                <a:solidFill>
                  <a:schemeClr val="bg1"/>
                </a:solidFill>
              </a:defRPr>
            </a:lvl1pPr>
          </a:lstStyle>
          <a:p>
            <a:r>
              <a:rPr lang="en-US"/>
              <a:t>Click to edit Master title style</a:t>
            </a:r>
            <a:endParaRPr lang="en-GB" dirty="0"/>
          </a:p>
        </p:txBody>
      </p:sp>
      <p:sp>
        <p:nvSpPr>
          <p:cNvPr id="8" name="Text Placeholder 16">
            <a:extLst>
              <a:ext uri="{FF2B5EF4-FFF2-40B4-BE49-F238E27FC236}">
                <a16:creationId xmlns:a16="http://schemas.microsoft.com/office/drawing/2014/main" id="{565D4960-2277-429C-B87B-08014535398C}"/>
              </a:ext>
              <a:ext uri="{C183D7F6-B498-43B3-948B-1728B52AA6E4}">
                <adec:decorative xmlns:adec="http://schemas.microsoft.com/office/drawing/2017/decorative" val="1"/>
              </a:ext>
            </a:extLst>
          </p:cNvPr>
          <p:cNvSpPr>
            <a:spLocks noGrp="1"/>
          </p:cNvSpPr>
          <p:nvPr>
            <p:ph type="body" sz="quarter" idx="23" hasCustomPrompt="1"/>
          </p:nvPr>
        </p:nvSpPr>
        <p:spPr>
          <a:xfrm>
            <a:off x="0" y="2679192"/>
            <a:ext cx="533400" cy="1499616"/>
          </a:xfrm>
          <a:solidFill>
            <a:schemeClr val="tx2"/>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40317223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Segue">
    <p:spTree>
      <p:nvGrpSpPr>
        <p:cNvPr id="1" name=""/>
        <p:cNvGrpSpPr/>
        <p:nvPr/>
      </p:nvGrpSpPr>
      <p:grpSpPr>
        <a:xfrm>
          <a:off x="0" y="0"/>
          <a:ext cx="0" cy="0"/>
          <a:chOff x="0" y="0"/>
          <a:chExt cx="0" cy="0"/>
        </a:xfrm>
      </p:grpSpPr>
      <p:sp>
        <p:nvSpPr>
          <p:cNvPr id="9" name="Text Placeholder 16">
            <a:extLst>
              <a:ext uri="{FF2B5EF4-FFF2-40B4-BE49-F238E27FC236}">
                <a16:creationId xmlns:a16="http://schemas.microsoft.com/office/drawing/2014/main" id="{7B86D83E-A097-4B71-82C6-197A18DD32D9}"/>
              </a:ext>
              <a:ext uri="{C183D7F6-B498-43B3-948B-1728B52AA6E4}">
                <adec:decorative xmlns:adec="http://schemas.microsoft.com/office/drawing/2017/decorative" val="1"/>
              </a:ext>
            </a:extLst>
          </p:cNvPr>
          <p:cNvSpPr>
            <a:spLocks noGrp="1"/>
          </p:cNvSpPr>
          <p:nvPr>
            <p:ph type="body" sz="quarter" idx="13" hasCustomPrompt="1"/>
          </p:nvPr>
        </p:nvSpPr>
        <p:spPr>
          <a:xfrm rot="10800000" flipH="1" flipV="1">
            <a:off x="10104322" y="3587303"/>
            <a:ext cx="2087678" cy="3270696"/>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Text Placeholder 16">
            <a:extLst>
              <a:ext uri="{FF2B5EF4-FFF2-40B4-BE49-F238E27FC236}">
                <a16:creationId xmlns:a16="http://schemas.microsoft.com/office/drawing/2014/main" id="{A2552DEC-1A1C-4055-B5AF-D7C796522FED}"/>
              </a:ext>
              <a:ext uri="{C183D7F6-B498-43B3-948B-1728B52AA6E4}">
                <adec:decorative xmlns:adec="http://schemas.microsoft.com/office/drawing/2017/decorative" val="1"/>
              </a:ext>
            </a:extLst>
          </p:cNvPr>
          <p:cNvSpPr>
            <a:spLocks noGrp="1"/>
          </p:cNvSpPr>
          <p:nvPr>
            <p:ph type="body" sz="quarter" idx="22" hasCustomPrompt="1"/>
          </p:nvPr>
        </p:nvSpPr>
        <p:spPr>
          <a:xfrm>
            <a:off x="285750" y="0"/>
            <a:ext cx="11620500" cy="6591300"/>
          </a:xfrm>
          <a:solidFill>
            <a:schemeClr val="accent5"/>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1085850" y="2679192"/>
            <a:ext cx="9963150" cy="1499616"/>
          </a:xfrm>
          <a:noFill/>
        </p:spPr>
        <p:txBody>
          <a:bodyPr>
            <a:normAutofit/>
          </a:bodyPr>
          <a:lstStyle>
            <a:lvl1pPr>
              <a:defRPr sz="6000">
                <a:solidFill>
                  <a:schemeClr val="bg1"/>
                </a:solidFill>
              </a:defRPr>
            </a:lvl1pPr>
          </a:lstStyle>
          <a:p>
            <a:r>
              <a:rPr lang="en-US"/>
              <a:t>Click to edit Master title style</a:t>
            </a:r>
            <a:endParaRPr lang="en-GB" dirty="0"/>
          </a:p>
        </p:txBody>
      </p:sp>
      <p:sp>
        <p:nvSpPr>
          <p:cNvPr id="8" name="Text Placeholder 16">
            <a:extLst>
              <a:ext uri="{FF2B5EF4-FFF2-40B4-BE49-F238E27FC236}">
                <a16:creationId xmlns:a16="http://schemas.microsoft.com/office/drawing/2014/main" id="{565D4960-2277-429C-B87B-08014535398C}"/>
              </a:ext>
              <a:ext uri="{C183D7F6-B498-43B3-948B-1728B52AA6E4}">
                <adec:decorative xmlns:adec="http://schemas.microsoft.com/office/drawing/2017/decorative" val="1"/>
              </a:ext>
            </a:extLst>
          </p:cNvPr>
          <p:cNvSpPr>
            <a:spLocks noGrp="1"/>
          </p:cNvSpPr>
          <p:nvPr>
            <p:ph type="body" sz="quarter" idx="23" hasCustomPrompt="1"/>
          </p:nvPr>
        </p:nvSpPr>
        <p:spPr>
          <a:xfrm>
            <a:off x="0" y="2679192"/>
            <a:ext cx="533400" cy="1499616"/>
          </a:xfrm>
          <a:solidFill>
            <a:schemeClr val="accent2"/>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29861092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Segue">
    <p:spTree>
      <p:nvGrpSpPr>
        <p:cNvPr id="1" name=""/>
        <p:cNvGrpSpPr/>
        <p:nvPr/>
      </p:nvGrpSpPr>
      <p:grpSpPr>
        <a:xfrm>
          <a:off x="0" y="0"/>
          <a:ext cx="0" cy="0"/>
          <a:chOff x="0" y="0"/>
          <a:chExt cx="0" cy="0"/>
        </a:xfrm>
      </p:grpSpPr>
      <p:sp>
        <p:nvSpPr>
          <p:cNvPr id="25" name="Picture Placeholder 8">
            <a:extLst>
              <a:ext uri="{FF2B5EF4-FFF2-40B4-BE49-F238E27FC236}">
                <a16:creationId xmlns:a16="http://schemas.microsoft.com/office/drawing/2014/main" id="{489EE1C9-68AE-4BDD-B34C-9DE809C4DD0B}"/>
              </a:ext>
              <a:ext uri="{C183D7F6-B498-43B3-948B-1728B52AA6E4}">
                <adec:decorative xmlns:adec="http://schemas.microsoft.com/office/drawing/2017/decorative" val="1"/>
              </a:ext>
            </a:extLst>
          </p:cNvPr>
          <p:cNvSpPr>
            <a:spLocks noGrp="1"/>
          </p:cNvSpPr>
          <p:nvPr>
            <p:ph type="pic" sz="quarter" idx="17" hasCustomPrompt="1"/>
          </p:nvPr>
        </p:nvSpPr>
        <p:spPr>
          <a:xfrm>
            <a:off x="0" y="0"/>
            <a:ext cx="12191999" cy="6858000"/>
          </a:xfrm>
          <a:prstGeom prst="rect">
            <a:avLst/>
          </a:prstGeom>
        </p:spPr>
        <p:txBody>
          <a:bodyPr anchor="ctr"/>
          <a:lstStyle>
            <a:lvl1pPr marL="0" indent="0" algn="ctr">
              <a:buNone/>
              <a:defRPr>
                <a:solidFill>
                  <a:schemeClr val="bg1">
                    <a:lumMod val="50000"/>
                  </a:schemeClr>
                </a:solidFill>
              </a:defRPr>
            </a:lvl1pPr>
          </a:lstStyle>
          <a:p>
            <a:r>
              <a:rPr lang="en-US" dirty="0"/>
              <a:t>Insert Image</a:t>
            </a:r>
            <a:endParaRPr lang="en-GB" dirty="0"/>
          </a:p>
        </p:txBody>
      </p:sp>
      <p:sp>
        <p:nvSpPr>
          <p:cNvPr id="27" name="Text Placeholder 26">
            <a:extLst>
              <a:ext uri="{FF2B5EF4-FFF2-40B4-BE49-F238E27FC236}">
                <a16:creationId xmlns:a16="http://schemas.microsoft.com/office/drawing/2014/main" id="{A222F077-B5D5-442D-BB60-47BE1094D15F}"/>
              </a:ext>
              <a:ext uri="{C183D7F6-B498-43B3-948B-1728B52AA6E4}">
                <adec:decorative xmlns:adec="http://schemas.microsoft.com/office/drawing/2017/decorative" val="1"/>
              </a:ext>
            </a:extLst>
          </p:cNvPr>
          <p:cNvSpPr>
            <a:spLocks noGrp="1"/>
          </p:cNvSpPr>
          <p:nvPr>
            <p:ph type="body" sz="quarter" idx="18" hasCustomPrompt="1"/>
          </p:nvPr>
        </p:nvSpPr>
        <p:spPr>
          <a:xfrm>
            <a:off x="0" y="0"/>
            <a:ext cx="12192000" cy="5723182"/>
          </a:xfrm>
          <a:custGeom>
            <a:avLst/>
            <a:gdLst>
              <a:gd name="connsiteX0" fmla="*/ 0 w 12192000"/>
              <a:gd name="connsiteY0" fmla="*/ 0 h 5723182"/>
              <a:gd name="connsiteX1" fmla="*/ 12192000 w 12192000"/>
              <a:gd name="connsiteY1" fmla="*/ 0 h 5723182"/>
              <a:gd name="connsiteX2" fmla="*/ 12192000 w 12192000"/>
              <a:gd name="connsiteY2" fmla="*/ 5378958 h 5723182"/>
              <a:gd name="connsiteX3" fmla="*/ 8243540 w 12192000"/>
              <a:gd name="connsiteY3" fmla="*/ 5378958 h 5723182"/>
              <a:gd name="connsiteX4" fmla="*/ 7982281 w 12192000"/>
              <a:gd name="connsiteY4" fmla="*/ 5723182 h 5723182"/>
              <a:gd name="connsiteX5" fmla="*/ 0 w 12192000"/>
              <a:gd name="connsiteY5" fmla="*/ 5723182 h 5723182"/>
              <a:gd name="connsiteX6" fmla="*/ 0 w 12192000"/>
              <a:gd name="connsiteY6" fmla="*/ 5378958 h 5723182"/>
              <a:gd name="connsiteX7" fmla="*/ 0 w 12192000"/>
              <a:gd name="connsiteY7" fmla="*/ 5265982 h 5723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3182">
                <a:moveTo>
                  <a:pt x="0" y="0"/>
                </a:moveTo>
                <a:lnTo>
                  <a:pt x="12192000" y="0"/>
                </a:lnTo>
                <a:lnTo>
                  <a:pt x="12192000" y="5378958"/>
                </a:lnTo>
                <a:lnTo>
                  <a:pt x="8243540" y="5378958"/>
                </a:lnTo>
                <a:lnTo>
                  <a:pt x="7982281" y="5723182"/>
                </a:lnTo>
                <a:lnTo>
                  <a:pt x="0" y="5723182"/>
                </a:lnTo>
                <a:lnTo>
                  <a:pt x="0" y="5378958"/>
                </a:lnTo>
                <a:lnTo>
                  <a:pt x="0" y="5265982"/>
                </a:lnTo>
                <a:close/>
              </a:path>
            </a:pathLst>
          </a:custGeom>
          <a:solidFill>
            <a:schemeClr val="accent2">
              <a:alpha val="84000"/>
            </a:schemeClr>
          </a:solidFill>
          <a:effectLst/>
        </p:spPr>
        <p:txBody>
          <a:bodyPr wrap="square">
            <a:noAutofit/>
          </a:bodyPr>
          <a:lstStyle>
            <a:lvl1pPr marL="0" indent="0">
              <a:buNone/>
              <a:defRPr>
                <a:solidFill>
                  <a:schemeClr val="tx1">
                    <a:alpha val="0"/>
                  </a:schemeClr>
                </a:solidFill>
              </a:defRPr>
            </a:lvl1pPr>
          </a:lstStyle>
          <a:p>
            <a:pPr lvl="0"/>
            <a:r>
              <a:rPr lang="en-US" dirty="0"/>
              <a:t>I</a:t>
            </a:r>
            <a:endParaRPr lang="en-GB" dirty="0"/>
          </a:p>
        </p:txBody>
      </p:sp>
      <p:sp>
        <p:nvSpPr>
          <p:cNvPr id="26" name="Text Placeholder 16">
            <a:extLst>
              <a:ext uri="{FF2B5EF4-FFF2-40B4-BE49-F238E27FC236}">
                <a16:creationId xmlns:a16="http://schemas.microsoft.com/office/drawing/2014/main" id="{9F89ADF8-2320-4EC3-98EA-5CB618A528E6}"/>
              </a:ext>
              <a:ext uri="{C183D7F6-B498-43B3-948B-1728B52AA6E4}">
                <adec:decorative xmlns:adec="http://schemas.microsoft.com/office/drawing/2017/decorative" val="1"/>
              </a:ext>
            </a:extLst>
          </p:cNvPr>
          <p:cNvSpPr>
            <a:spLocks noGrp="1"/>
          </p:cNvSpPr>
          <p:nvPr>
            <p:ph type="body" sz="quarter" idx="12" hasCustomPrompt="1"/>
          </p:nvPr>
        </p:nvSpPr>
        <p:spPr>
          <a:xfrm>
            <a:off x="533400" y="0"/>
            <a:ext cx="6781800" cy="6324600"/>
          </a:xfrm>
          <a:solidFill>
            <a:schemeClr val="tx2"/>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1266825" y="2265916"/>
            <a:ext cx="5314950" cy="3488998"/>
          </a:xfrm>
          <a:noFill/>
        </p:spPr>
        <p:txBody>
          <a:bodyPr anchor="b">
            <a:normAutofit/>
          </a:bodyPr>
          <a:lstStyle>
            <a:lvl1pPr algn="ctr">
              <a:defRPr sz="6000">
                <a:solidFill>
                  <a:schemeClr val="bg1"/>
                </a:solidFill>
              </a:defRPr>
            </a:lvl1pPr>
          </a:lstStyle>
          <a:p>
            <a:r>
              <a:rPr lang="en-US"/>
              <a:t>Click to edit Master title style</a:t>
            </a:r>
            <a:endParaRPr lang="en-GB" dirty="0"/>
          </a:p>
        </p:txBody>
      </p:sp>
      <p:sp>
        <p:nvSpPr>
          <p:cNvPr id="6" name="Slide Number Placeholder 5">
            <a:extLst>
              <a:ext uri="{FF2B5EF4-FFF2-40B4-BE49-F238E27FC236}">
                <a16:creationId xmlns:a16="http://schemas.microsoft.com/office/drawing/2014/main" id="{F074D12B-58A6-47D1-9B2D-697AB265C81B}"/>
              </a:ext>
            </a:extLst>
          </p:cNvPr>
          <p:cNvSpPr>
            <a:spLocks noGrp="1"/>
          </p:cNvSpPr>
          <p:nvPr>
            <p:ph type="sldNum" sz="quarter" idx="4"/>
          </p:nvPr>
        </p:nvSpPr>
        <p:spPr>
          <a:xfrm>
            <a:off x="628788" y="6339840"/>
            <a:ext cx="302281" cy="365760"/>
          </a:xfrm>
          <a:prstGeom prst="rect">
            <a:avLst/>
          </a:prstGeom>
          <a:solidFill>
            <a:schemeClr val="bg1"/>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66253759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Segu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E015B08-6C1F-4B1F-8038-D3C209BA0DBC}"/>
              </a:ext>
              <a:ext uri="{C183D7F6-B498-43B3-948B-1728B52AA6E4}">
                <adec:decorative xmlns:adec="http://schemas.microsoft.com/office/drawing/2017/decorative" val="1"/>
              </a:ext>
            </a:extLst>
          </p:cNvPr>
          <p:cNvSpPr>
            <a:spLocks noGrp="1"/>
          </p:cNvSpPr>
          <p:nvPr>
            <p:ph type="pic" sz="quarter" idx="17" hasCustomPrompt="1"/>
          </p:nvPr>
        </p:nvSpPr>
        <p:spPr>
          <a:xfrm>
            <a:off x="0" y="5378958"/>
            <a:ext cx="12191999" cy="1479041"/>
          </a:xfrm>
          <a:custGeom>
            <a:avLst/>
            <a:gdLst>
              <a:gd name="connsiteX0" fmla="*/ 8243540 w 12191999"/>
              <a:gd name="connsiteY0" fmla="*/ 0 h 1479041"/>
              <a:gd name="connsiteX1" fmla="*/ 12191999 w 12191999"/>
              <a:gd name="connsiteY1" fmla="*/ 0 h 1479041"/>
              <a:gd name="connsiteX2" fmla="*/ 12191999 w 12191999"/>
              <a:gd name="connsiteY2" fmla="*/ 1479041 h 1479041"/>
              <a:gd name="connsiteX3" fmla="*/ 0 w 12191999"/>
              <a:gd name="connsiteY3" fmla="*/ 1479041 h 1479041"/>
              <a:gd name="connsiteX4" fmla="*/ 0 w 12191999"/>
              <a:gd name="connsiteY4" fmla="*/ 344224 h 1479041"/>
              <a:gd name="connsiteX5" fmla="*/ 7982281 w 12191999"/>
              <a:gd name="connsiteY5" fmla="*/ 344224 h 147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9" h="1479041">
                <a:moveTo>
                  <a:pt x="8243540" y="0"/>
                </a:moveTo>
                <a:lnTo>
                  <a:pt x="12191999" y="0"/>
                </a:lnTo>
                <a:lnTo>
                  <a:pt x="12191999" y="1479041"/>
                </a:lnTo>
                <a:lnTo>
                  <a:pt x="0" y="1479041"/>
                </a:lnTo>
                <a:lnTo>
                  <a:pt x="0" y="344224"/>
                </a:lnTo>
                <a:lnTo>
                  <a:pt x="7982281" y="344224"/>
                </a:lnTo>
                <a:close/>
              </a:path>
            </a:pathLst>
          </a:custGeom>
        </p:spPr>
        <p:txBody>
          <a:bodyPr wrap="square" anchor="ctr">
            <a:noAutofit/>
          </a:bodyPr>
          <a:lstStyle>
            <a:lvl1pPr marL="0" indent="0" algn="ctr">
              <a:buNone/>
              <a:defRPr>
                <a:solidFill>
                  <a:schemeClr val="bg1">
                    <a:lumMod val="50000"/>
                  </a:schemeClr>
                </a:solidFill>
              </a:defRPr>
            </a:lvl1pPr>
          </a:lstStyle>
          <a:p>
            <a:r>
              <a:rPr lang="en-US" dirty="0"/>
              <a:t>Insert Image</a:t>
            </a:r>
            <a:endParaRPr lang="en-GB" dirty="0"/>
          </a:p>
        </p:txBody>
      </p:sp>
      <p:sp>
        <p:nvSpPr>
          <p:cNvPr id="27" name="Text Placeholder 26">
            <a:extLst>
              <a:ext uri="{FF2B5EF4-FFF2-40B4-BE49-F238E27FC236}">
                <a16:creationId xmlns:a16="http://schemas.microsoft.com/office/drawing/2014/main" id="{A222F077-B5D5-442D-BB60-47BE1094D15F}"/>
              </a:ext>
              <a:ext uri="{C183D7F6-B498-43B3-948B-1728B52AA6E4}">
                <adec:decorative xmlns:adec="http://schemas.microsoft.com/office/drawing/2017/decorative" val="1"/>
              </a:ext>
            </a:extLst>
          </p:cNvPr>
          <p:cNvSpPr>
            <a:spLocks noGrp="1"/>
          </p:cNvSpPr>
          <p:nvPr>
            <p:ph type="body" sz="quarter" idx="18" hasCustomPrompt="1"/>
          </p:nvPr>
        </p:nvSpPr>
        <p:spPr>
          <a:xfrm>
            <a:off x="0" y="0"/>
            <a:ext cx="12192000" cy="5723182"/>
          </a:xfrm>
          <a:custGeom>
            <a:avLst/>
            <a:gdLst>
              <a:gd name="connsiteX0" fmla="*/ 0 w 12192000"/>
              <a:gd name="connsiteY0" fmla="*/ 0 h 5723182"/>
              <a:gd name="connsiteX1" fmla="*/ 12192000 w 12192000"/>
              <a:gd name="connsiteY1" fmla="*/ 0 h 5723182"/>
              <a:gd name="connsiteX2" fmla="*/ 12192000 w 12192000"/>
              <a:gd name="connsiteY2" fmla="*/ 5378958 h 5723182"/>
              <a:gd name="connsiteX3" fmla="*/ 8243540 w 12192000"/>
              <a:gd name="connsiteY3" fmla="*/ 5378958 h 5723182"/>
              <a:gd name="connsiteX4" fmla="*/ 7982281 w 12192000"/>
              <a:gd name="connsiteY4" fmla="*/ 5723182 h 5723182"/>
              <a:gd name="connsiteX5" fmla="*/ 0 w 12192000"/>
              <a:gd name="connsiteY5" fmla="*/ 5723182 h 5723182"/>
              <a:gd name="connsiteX6" fmla="*/ 0 w 12192000"/>
              <a:gd name="connsiteY6" fmla="*/ 5378958 h 5723182"/>
              <a:gd name="connsiteX7" fmla="*/ 0 w 12192000"/>
              <a:gd name="connsiteY7" fmla="*/ 5265982 h 5723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3182">
                <a:moveTo>
                  <a:pt x="0" y="0"/>
                </a:moveTo>
                <a:lnTo>
                  <a:pt x="12192000" y="0"/>
                </a:lnTo>
                <a:lnTo>
                  <a:pt x="12192000" y="5378958"/>
                </a:lnTo>
                <a:lnTo>
                  <a:pt x="8243540" y="5378958"/>
                </a:lnTo>
                <a:lnTo>
                  <a:pt x="7982281" y="5723182"/>
                </a:lnTo>
                <a:lnTo>
                  <a:pt x="0" y="5723182"/>
                </a:lnTo>
                <a:lnTo>
                  <a:pt x="0" y="5378958"/>
                </a:lnTo>
                <a:lnTo>
                  <a:pt x="0" y="5265982"/>
                </a:lnTo>
                <a:close/>
              </a:path>
            </a:pathLst>
          </a:custGeom>
          <a:solidFill>
            <a:schemeClr val="accent2"/>
          </a:solidFill>
          <a:effectLst>
            <a:outerShdw blurRad="152400" dist="38100" dir="2700000" algn="tl" rotWithShape="0">
              <a:prstClr val="black">
                <a:alpha val="66000"/>
              </a:prstClr>
            </a:outerShdw>
          </a:effectLst>
        </p:spPr>
        <p:txBody>
          <a:bodyPr wrap="square">
            <a:noAutofit/>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781049" y="990600"/>
            <a:ext cx="9144000" cy="2590800"/>
          </a:xfrm>
          <a:noFill/>
        </p:spPr>
        <p:txBody>
          <a:bodyPr anchor="t">
            <a:normAutofit/>
          </a:bodyPr>
          <a:lstStyle>
            <a:lvl1pPr algn="l">
              <a:defRPr sz="6000">
                <a:solidFill>
                  <a:schemeClr val="bg1"/>
                </a:solidFill>
              </a:defRPr>
            </a:lvl1pPr>
          </a:lstStyle>
          <a:p>
            <a:r>
              <a:rPr lang="en-US"/>
              <a:t>Click to edit Master title style</a:t>
            </a:r>
            <a:endParaRPr lang="en-GB" dirty="0"/>
          </a:p>
        </p:txBody>
      </p:sp>
      <p:sp>
        <p:nvSpPr>
          <p:cNvPr id="9" name="Text Placeholder 16">
            <a:extLst>
              <a:ext uri="{FF2B5EF4-FFF2-40B4-BE49-F238E27FC236}">
                <a16:creationId xmlns:a16="http://schemas.microsoft.com/office/drawing/2014/main" id="{4E78EDD8-13BF-4551-BD7B-C04131A68BC1}"/>
              </a:ext>
              <a:ext uri="{C183D7F6-B498-43B3-948B-1728B52AA6E4}">
                <adec:decorative xmlns:adec="http://schemas.microsoft.com/office/drawing/2017/decorative" val="1"/>
              </a:ext>
            </a:extLst>
          </p:cNvPr>
          <p:cNvSpPr>
            <a:spLocks noGrp="1"/>
          </p:cNvSpPr>
          <p:nvPr>
            <p:ph type="body" sz="quarter" idx="23" hasCustomPrompt="1"/>
          </p:nvPr>
        </p:nvSpPr>
        <p:spPr>
          <a:xfrm>
            <a:off x="0" y="633984"/>
            <a:ext cx="304800" cy="1499616"/>
          </a:xfrm>
          <a:solidFill>
            <a:schemeClr val="bg1"/>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Slide Number Placeholder 5">
            <a:extLst>
              <a:ext uri="{FF2B5EF4-FFF2-40B4-BE49-F238E27FC236}">
                <a16:creationId xmlns:a16="http://schemas.microsoft.com/office/drawing/2014/main" id="{973FC1AA-8591-43A1-9962-1599E1A8AB30}"/>
              </a:ext>
            </a:extLst>
          </p:cNvPr>
          <p:cNvSpPr>
            <a:spLocks noGrp="1"/>
          </p:cNvSpPr>
          <p:nvPr>
            <p:ph type="sldNum" sz="quarter" idx="4"/>
          </p:nvPr>
        </p:nvSpPr>
        <p:spPr>
          <a:xfrm>
            <a:off x="628788" y="6339840"/>
            <a:ext cx="302281" cy="365760"/>
          </a:xfrm>
          <a:prstGeom prst="rect">
            <a:avLst/>
          </a:prstGeom>
          <a:solidFill>
            <a:schemeClr val="bg1"/>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27354822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_Segu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E015B08-6C1F-4B1F-8038-D3C209BA0DBC}"/>
              </a:ext>
              <a:ext uri="{C183D7F6-B498-43B3-948B-1728B52AA6E4}">
                <adec:decorative xmlns:adec="http://schemas.microsoft.com/office/drawing/2017/decorative" val="1"/>
              </a:ext>
            </a:extLst>
          </p:cNvPr>
          <p:cNvSpPr>
            <a:spLocks noGrp="1"/>
          </p:cNvSpPr>
          <p:nvPr>
            <p:ph type="pic" sz="quarter" idx="17" hasCustomPrompt="1"/>
          </p:nvPr>
        </p:nvSpPr>
        <p:spPr>
          <a:xfrm>
            <a:off x="0" y="5378958"/>
            <a:ext cx="12191999" cy="1479041"/>
          </a:xfrm>
          <a:custGeom>
            <a:avLst/>
            <a:gdLst>
              <a:gd name="connsiteX0" fmla="*/ 8243540 w 12191999"/>
              <a:gd name="connsiteY0" fmla="*/ 0 h 1479041"/>
              <a:gd name="connsiteX1" fmla="*/ 12191999 w 12191999"/>
              <a:gd name="connsiteY1" fmla="*/ 0 h 1479041"/>
              <a:gd name="connsiteX2" fmla="*/ 12191999 w 12191999"/>
              <a:gd name="connsiteY2" fmla="*/ 1479041 h 1479041"/>
              <a:gd name="connsiteX3" fmla="*/ 0 w 12191999"/>
              <a:gd name="connsiteY3" fmla="*/ 1479041 h 1479041"/>
              <a:gd name="connsiteX4" fmla="*/ 0 w 12191999"/>
              <a:gd name="connsiteY4" fmla="*/ 344224 h 1479041"/>
              <a:gd name="connsiteX5" fmla="*/ 7982281 w 12191999"/>
              <a:gd name="connsiteY5" fmla="*/ 344224 h 147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9" h="1479041">
                <a:moveTo>
                  <a:pt x="8243540" y="0"/>
                </a:moveTo>
                <a:lnTo>
                  <a:pt x="12191999" y="0"/>
                </a:lnTo>
                <a:lnTo>
                  <a:pt x="12191999" y="1479041"/>
                </a:lnTo>
                <a:lnTo>
                  <a:pt x="0" y="1479041"/>
                </a:lnTo>
                <a:lnTo>
                  <a:pt x="0" y="344224"/>
                </a:lnTo>
                <a:lnTo>
                  <a:pt x="7982281" y="344224"/>
                </a:lnTo>
                <a:close/>
              </a:path>
            </a:pathLst>
          </a:custGeom>
        </p:spPr>
        <p:txBody>
          <a:bodyPr wrap="square" anchor="ctr">
            <a:noAutofit/>
          </a:bodyPr>
          <a:lstStyle>
            <a:lvl1pPr marL="0" indent="0" algn="ctr">
              <a:buNone/>
              <a:defRPr>
                <a:solidFill>
                  <a:schemeClr val="bg1">
                    <a:lumMod val="50000"/>
                  </a:schemeClr>
                </a:solidFill>
              </a:defRPr>
            </a:lvl1pPr>
          </a:lstStyle>
          <a:p>
            <a:r>
              <a:rPr lang="en-US" dirty="0"/>
              <a:t>Insert Image</a:t>
            </a:r>
            <a:endParaRPr lang="en-GB" dirty="0"/>
          </a:p>
        </p:txBody>
      </p:sp>
      <p:sp>
        <p:nvSpPr>
          <p:cNvPr id="27" name="Text Placeholder 26">
            <a:extLst>
              <a:ext uri="{FF2B5EF4-FFF2-40B4-BE49-F238E27FC236}">
                <a16:creationId xmlns:a16="http://schemas.microsoft.com/office/drawing/2014/main" id="{A222F077-B5D5-442D-BB60-47BE1094D15F}"/>
              </a:ext>
              <a:ext uri="{C183D7F6-B498-43B3-948B-1728B52AA6E4}">
                <adec:decorative xmlns:adec="http://schemas.microsoft.com/office/drawing/2017/decorative" val="1"/>
              </a:ext>
            </a:extLst>
          </p:cNvPr>
          <p:cNvSpPr>
            <a:spLocks noGrp="1"/>
          </p:cNvSpPr>
          <p:nvPr>
            <p:ph type="body" sz="quarter" idx="18" hasCustomPrompt="1"/>
          </p:nvPr>
        </p:nvSpPr>
        <p:spPr>
          <a:xfrm>
            <a:off x="0" y="0"/>
            <a:ext cx="12192000" cy="5723182"/>
          </a:xfrm>
          <a:custGeom>
            <a:avLst/>
            <a:gdLst>
              <a:gd name="connsiteX0" fmla="*/ 0 w 12192000"/>
              <a:gd name="connsiteY0" fmla="*/ 0 h 5723182"/>
              <a:gd name="connsiteX1" fmla="*/ 12192000 w 12192000"/>
              <a:gd name="connsiteY1" fmla="*/ 0 h 5723182"/>
              <a:gd name="connsiteX2" fmla="*/ 12192000 w 12192000"/>
              <a:gd name="connsiteY2" fmla="*/ 5378958 h 5723182"/>
              <a:gd name="connsiteX3" fmla="*/ 8243540 w 12192000"/>
              <a:gd name="connsiteY3" fmla="*/ 5378958 h 5723182"/>
              <a:gd name="connsiteX4" fmla="*/ 7982281 w 12192000"/>
              <a:gd name="connsiteY4" fmla="*/ 5723182 h 5723182"/>
              <a:gd name="connsiteX5" fmla="*/ 0 w 12192000"/>
              <a:gd name="connsiteY5" fmla="*/ 5723182 h 5723182"/>
              <a:gd name="connsiteX6" fmla="*/ 0 w 12192000"/>
              <a:gd name="connsiteY6" fmla="*/ 5378958 h 5723182"/>
              <a:gd name="connsiteX7" fmla="*/ 0 w 12192000"/>
              <a:gd name="connsiteY7" fmla="*/ 5265982 h 5723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3182">
                <a:moveTo>
                  <a:pt x="0" y="0"/>
                </a:moveTo>
                <a:lnTo>
                  <a:pt x="12192000" y="0"/>
                </a:lnTo>
                <a:lnTo>
                  <a:pt x="12192000" y="5378958"/>
                </a:lnTo>
                <a:lnTo>
                  <a:pt x="8243540" y="5378958"/>
                </a:lnTo>
                <a:lnTo>
                  <a:pt x="7982281" y="5723182"/>
                </a:lnTo>
                <a:lnTo>
                  <a:pt x="0" y="5723182"/>
                </a:lnTo>
                <a:lnTo>
                  <a:pt x="0" y="5378958"/>
                </a:lnTo>
                <a:lnTo>
                  <a:pt x="0" y="5265982"/>
                </a:lnTo>
                <a:close/>
              </a:path>
            </a:pathLst>
          </a:custGeom>
          <a:solidFill>
            <a:schemeClr val="accent1"/>
          </a:solidFill>
          <a:effectLst>
            <a:outerShdw blurRad="152400" dist="38100" dir="2700000" algn="tl" rotWithShape="0">
              <a:prstClr val="black">
                <a:alpha val="66000"/>
              </a:prstClr>
            </a:outerShdw>
          </a:effectLst>
        </p:spPr>
        <p:txBody>
          <a:bodyPr wrap="square">
            <a:noAutofit/>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781049" y="990600"/>
            <a:ext cx="9144000" cy="2590800"/>
          </a:xfrm>
          <a:noFill/>
        </p:spPr>
        <p:txBody>
          <a:bodyPr anchor="t">
            <a:normAutofit/>
          </a:bodyPr>
          <a:lstStyle>
            <a:lvl1pPr algn="l">
              <a:defRPr sz="6000">
                <a:solidFill>
                  <a:schemeClr val="bg1"/>
                </a:solidFill>
              </a:defRPr>
            </a:lvl1pPr>
          </a:lstStyle>
          <a:p>
            <a:r>
              <a:rPr lang="en-US"/>
              <a:t>Click to edit Master title style</a:t>
            </a:r>
            <a:endParaRPr lang="en-GB" dirty="0"/>
          </a:p>
        </p:txBody>
      </p:sp>
      <p:sp>
        <p:nvSpPr>
          <p:cNvPr id="9" name="Text Placeholder 16">
            <a:extLst>
              <a:ext uri="{FF2B5EF4-FFF2-40B4-BE49-F238E27FC236}">
                <a16:creationId xmlns:a16="http://schemas.microsoft.com/office/drawing/2014/main" id="{4E78EDD8-13BF-4551-BD7B-C04131A68BC1}"/>
              </a:ext>
              <a:ext uri="{C183D7F6-B498-43B3-948B-1728B52AA6E4}">
                <adec:decorative xmlns:adec="http://schemas.microsoft.com/office/drawing/2017/decorative" val="1"/>
              </a:ext>
            </a:extLst>
          </p:cNvPr>
          <p:cNvSpPr>
            <a:spLocks noGrp="1"/>
          </p:cNvSpPr>
          <p:nvPr>
            <p:ph type="body" sz="quarter" idx="23" hasCustomPrompt="1"/>
          </p:nvPr>
        </p:nvSpPr>
        <p:spPr>
          <a:xfrm>
            <a:off x="0" y="633984"/>
            <a:ext cx="304800" cy="1499616"/>
          </a:xfrm>
          <a:solidFill>
            <a:schemeClr val="bg1"/>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Slide Number Placeholder 5">
            <a:extLst>
              <a:ext uri="{FF2B5EF4-FFF2-40B4-BE49-F238E27FC236}">
                <a16:creationId xmlns:a16="http://schemas.microsoft.com/office/drawing/2014/main" id="{7160B2D8-3756-4781-A8DD-692C3F895981}"/>
              </a:ext>
            </a:extLst>
          </p:cNvPr>
          <p:cNvSpPr>
            <a:spLocks noGrp="1"/>
          </p:cNvSpPr>
          <p:nvPr>
            <p:ph type="sldNum" sz="quarter" idx="4"/>
          </p:nvPr>
        </p:nvSpPr>
        <p:spPr>
          <a:xfrm>
            <a:off x="628788" y="6339840"/>
            <a:ext cx="302281" cy="365760"/>
          </a:xfrm>
          <a:prstGeom prst="rect">
            <a:avLst/>
          </a:prstGeom>
          <a:solidFill>
            <a:schemeClr val="bg1"/>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3110706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Segu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E015B08-6C1F-4B1F-8038-D3C209BA0DBC}"/>
              </a:ext>
              <a:ext uri="{C183D7F6-B498-43B3-948B-1728B52AA6E4}">
                <adec:decorative xmlns:adec="http://schemas.microsoft.com/office/drawing/2017/decorative" val="1"/>
              </a:ext>
            </a:extLst>
          </p:cNvPr>
          <p:cNvSpPr>
            <a:spLocks noGrp="1"/>
          </p:cNvSpPr>
          <p:nvPr>
            <p:ph type="pic" sz="quarter" idx="17" hasCustomPrompt="1"/>
          </p:nvPr>
        </p:nvSpPr>
        <p:spPr>
          <a:xfrm>
            <a:off x="0" y="5378958"/>
            <a:ext cx="12191999" cy="1479041"/>
          </a:xfrm>
          <a:custGeom>
            <a:avLst/>
            <a:gdLst>
              <a:gd name="connsiteX0" fmla="*/ 8243540 w 12191999"/>
              <a:gd name="connsiteY0" fmla="*/ 0 h 1479041"/>
              <a:gd name="connsiteX1" fmla="*/ 12191999 w 12191999"/>
              <a:gd name="connsiteY1" fmla="*/ 0 h 1479041"/>
              <a:gd name="connsiteX2" fmla="*/ 12191999 w 12191999"/>
              <a:gd name="connsiteY2" fmla="*/ 1479041 h 1479041"/>
              <a:gd name="connsiteX3" fmla="*/ 0 w 12191999"/>
              <a:gd name="connsiteY3" fmla="*/ 1479041 h 1479041"/>
              <a:gd name="connsiteX4" fmla="*/ 0 w 12191999"/>
              <a:gd name="connsiteY4" fmla="*/ 344224 h 1479041"/>
              <a:gd name="connsiteX5" fmla="*/ 7982281 w 12191999"/>
              <a:gd name="connsiteY5" fmla="*/ 344224 h 147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9" h="1479041">
                <a:moveTo>
                  <a:pt x="8243540" y="0"/>
                </a:moveTo>
                <a:lnTo>
                  <a:pt x="12191999" y="0"/>
                </a:lnTo>
                <a:lnTo>
                  <a:pt x="12191999" y="1479041"/>
                </a:lnTo>
                <a:lnTo>
                  <a:pt x="0" y="1479041"/>
                </a:lnTo>
                <a:lnTo>
                  <a:pt x="0" y="344224"/>
                </a:lnTo>
                <a:lnTo>
                  <a:pt x="7982281" y="344224"/>
                </a:lnTo>
                <a:close/>
              </a:path>
            </a:pathLst>
          </a:custGeom>
        </p:spPr>
        <p:txBody>
          <a:bodyPr wrap="square" anchor="ctr">
            <a:noAutofit/>
          </a:bodyPr>
          <a:lstStyle>
            <a:lvl1pPr marL="0" indent="0" algn="ctr">
              <a:buNone/>
              <a:defRPr>
                <a:solidFill>
                  <a:schemeClr val="bg1">
                    <a:lumMod val="50000"/>
                  </a:schemeClr>
                </a:solidFill>
              </a:defRPr>
            </a:lvl1pPr>
          </a:lstStyle>
          <a:p>
            <a:r>
              <a:rPr lang="en-US" dirty="0"/>
              <a:t>Insert Image</a:t>
            </a:r>
            <a:endParaRPr lang="en-GB" dirty="0"/>
          </a:p>
        </p:txBody>
      </p:sp>
      <p:sp>
        <p:nvSpPr>
          <p:cNvPr id="27" name="Text Placeholder 26">
            <a:extLst>
              <a:ext uri="{FF2B5EF4-FFF2-40B4-BE49-F238E27FC236}">
                <a16:creationId xmlns:a16="http://schemas.microsoft.com/office/drawing/2014/main" id="{A222F077-B5D5-442D-BB60-47BE1094D15F}"/>
              </a:ext>
              <a:ext uri="{C183D7F6-B498-43B3-948B-1728B52AA6E4}">
                <adec:decorative xmlns:adec="http://schemas.microsoft.com/office/drawing/2017/decorative" val="1"/>
              </a:ext>
            </a:extLst>
          </p:cNvPr>
          <p:cNvSpPr>
            <a:spLocks noGrp="1"/>
          </p:cNvSpPr>
          <p:nvPr>
            <p:ph type="body" sz="quarter" idx="18" hasCustomPrompt="1"/>
          </p:nvPr>
        </p:nvSpPr>
        <p:spPr>
          <a:xfrm>
            <a:off x="0" y="0"/>
            <a:ext cx="12192000" cy="5723182"/>
          </a:xfrm>
          <a:custGeom>
            <a:avLst/>
            <a:gdLst>
              <a:gd name="connsiteX0" fmla="*/ 0 w 12192000"/>
              <a:gd name="connsiteY0" fmla="*/ 0 h 5723182"/>
              <a:gd name="connsiteX1" fmla="*/ 12192000 w 12192000"/>
              <a:gd name="connsiteY1" fmla="*/ 0 h 5723182"/>
              <a:gd name="connsiteX2" fmla="*/ 12192000 w 12192000"/>
              <a:gd name="connsiteY2" fmla="*/ 5378958 h 5723182"/>
              <a:gd name="connsiteX3" fmla="*/ 8243540 w 12192000"/>
              <a:gd name="connsiteY3" fmla="*/ 5378958 h 5723182"/>
              <a:gd name="connsiteX4" fmla="*/ 7982281 w 12192000"/>
              <a:gd name="connsiteY4" fmla="*/ 5723182 h 5723182"/>
              <a:gd name="connsiteX5" fmla="*/ 0 w 12192000"/>
              <a:gd name="connsiteY5" fmla="*/ 5723182 h 5723182"/>
              <a:gd name="connsiteX6" fmla="*/ 0 w 12192000"/>
              <a:gd name="connsiteY6" fmla="*/ 5378958 h 5723182"/>
              <a:gd name="connsiteX7" fmla="*/ 0 w 12192000"/>
              <a:gd name="connsiteY7" fmla="*/ 5265982 h 5723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3182">
                <a:moveTo>
                  <a:pt x="0" y="0"/>
                </a:moveTo>
                <a:lnTo>
                  <a:pt x="12192000" y="0"/>
                </a:lnTo>
                <a:lnTo>
                  <a:pt x="12192000" y="5378958"/>
                </a:lnTo>
                <a:lnTo>
                  <a:pt x="8243540" y="5378958"/>
                </a:lnTo>
                <a:lnTo>
                  <a:pt x="7982281" y="5723182"/>
                </a:lnTo>
                <a:lnTo>
                  <a:pt x="0" y="5723182"/>
                </a:lnTo>
                <a:lnTo>
                  <a:pt x="0" y="5378958"/>
                </a:lnTo>
                <a:lnTo>
                  <a:pt x="0" y="5265982"/>
                </a:lnTo>
                <a:close/>
              </a:path>
            </a:pathLst>
          </a:custGeom>
          <a:solidFill>
            <a:schemeClr val="accent5"/>
          </a:solidFill>
          <a:effectLst>
            <a:outerShdw blurRad="152400" dist="38100" dir="2700000" algn="tl" rotWithShape="0">
              <a:prstClr val="black">
                <a:alpha val="66000"/>
              </a:prstClr>
            </a:outerShdw>
          </a:effectLst>
        </p:spPr>
        <p:txBody>
          <a:bodyPr wrap="square">
            <a:noAutofit/>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781049" y="990600"/>
            <a:ext cx="9144000" cy="2590800"/>
          </a:xfrm>
          <a:noFill/>
        </p:spPr>
        <p:txBody>
          <a:bodyPr anchor="t">
            <a:normAutofit/>
          </a:bodyPr>
          <a:lstStyle>
            <a:lvl1pPr algn="l">
              <a:defRPr sz="6000">
                <a:solidFill>
                  <a:schemeClr val="bg1"/>
                </a:solidFill>
              </a:defRPr>
            </a:lvl1pPr>
          </a:lstStyle>
          <a:p>
            <a:r>
              <a:rPr lang="en-US"/>
              <a:t>Click to edit Master title style</a:t>
            </a:r>
            <a:endParaRPr lang="en-GB" dirty="0"/>
          </a:p>
        </p:txBody>
      </p:sp>
      <p:sp>
        <p:nvSpPr>
          <p:cNvPr id="9" name="Text Placeholder 16">
            <a:extLst>
              <a:ext uri="{FF2B5EF4-FFF2-40B4-BE49-F238E27FC236}">
                <a16:creationId xmlns:a16="http://schemas.microsoft.com/office/drawing/2014/main" id="{4E78EDD8-13BF-4551-BD7B-C04131A68BC1}"/>
              </a:ext>
              <a:ext uri="{C183D7F6-B498-43B3-948B-1728B52AA6E4}">
                <adec:decorative xmlns:adec="http://schemas.microsoft.com/office/drawing/2017/decorative" val="1"/>
              </a:ext>
            </a:extLst>
          </p:cNvPr>
          <p:cNvSpPr>
            <a:spLocks noGrp="1"/>
          </p:cNvSpPr>
          <p:nvPr>
            <p:ph type="body" sz="quarter" idx="23" hasCustomPrompt="1"/>
          </p:nvPr>
        </p:nvSpPr>
        <p:spPr>
          <a:xfrm>
            <a:off x="0" y="633984"/>
            <a:ext cx="304800" cy="1499616"/>
          </a:xfrm>
          <a:solidFill>
            <a:schemeClr val="bg1"/>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Slide Number Placeholder 5">
            <a:extLst>
              <a:ext uri="{FF2B5EF4-FFF2-40B4-BE49-F238E27FC236}">
                <a16:creationId xmlns:a16="http://schemas.microsoft.com/office/drawing/2014/main" id="{9EEDA9EB-20CE-4EA1-9720-40FBEB45614B}"/>
              </a:ext>
            </a:extLst>
          </p:cNvPr>
          <p:cNvSpPr>
            <a:spLocks noGrp="1"/>
          </p:cNvSpPr>
          <p:nvPr>
            <p:ph type="sldNum" sz="quarter" idx="4"/>
          </p:nvPr>
        </p:nvSpPr>
        <p:spPr>
          <a:xfrm>
            <a:off x="628788" y="6339840"/>
            <a:ext cx="302281" cy="365760"/>
          </a:xfrm>
          <a:prstGeom prst="rect">
            <a:avLst/>
          </a:prstGeom>
          <a:solidFill>
            <a:schemeClr val="bg1"/>
          </a:solidFill>
          <a:ln>
            <a:solidFill>
              <a:schemeClr val="accent5"/>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0063650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7_Segu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E015B08-6C1F-4B1F-8038-D3C209BA0DBC}"/>
              </a:ext>
              <a:ext uri="{C183D7F6-B498-43B3-948B-1728B52AA6E4}">
                <adec:decorative xmlns:adec="http://schemas.microsoft.com/office/drawing/2017/decorative" val="1"/>
              </a:ext>
            </a:extLst>
          </p:cNvPr>
          <p:cNvSpPr>
            <a:spLocks noGrp="1"/>
          </p:cNvSpPr>
          <p:nvPr>
            <p:ph type="pic" sz="quarter" idx="17" hasCustomPrompt="1"/>
          </p:nvPr>
        </p:nvSpPr>
        <p:spPr>
          <a:xfrm>
            <a:off x="0" y="5378958"/>
            <a:ext cx="12191999" cy="1479041"/>
          </a:xfrm>
          <a:custGeom>
            <a:avLst/>
            <a:gdLst>
              <a:gd name="connsiteX0" fmla="*/ 8243540 w 12191999"/>
              <a:gd name="connsiteY0" fmla="*/ 0 h 1479041"/>
              <a:gd name="connsiteX1" fmla="*/ 12191999 w 12191999"/>
              <a:gd name="connsiteY1" fmla="*/ 0 h 1479041"/>
              <a:gd name="connsiteX2" fmla="*/ 12191999 w 12191999"/>
              <a:gd name="connsiteY2" fmla="*/ 1479041 h 1479041"/>
              <a:gd name="connsiteX3" fmla="*/ 0 w 12191999"/>
              <a:gd name="connsiteY3" fmla="*/ 1479041 h 1479041"/>
              <a:gd name="connsiteX4" fmla="*/ 0 w 12191999"/>
              <a:gd name="connsiteY4" fmla="*/ 344224 h 1479041"/>
              <a:gd name="connsiteX5" fmla="*/ 7982281 w 12191999"/>
              <a:gd name="connsiteY5" fmla="*/ 344224 h 147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9" h="1479041">
                <a:moveTo>
                  <a:pt x="8243540" y="0"/>
                </a:moveTo>
                <a:lnTo>
                  <a:pt x="12191999" y="0"/>
                </a:lnTo>
                <a:lnTo>
                  <a:pt x="12191999" y="1479041"/>
                </a:lnTo>
                <a:lnTo>
                  <a:pt x="0" y="1479041"/>
                </a:lnTo>
                <a:lnTo>
                  <a:pt x="0" y="344224"/>
                </a:lnTo>
                <a:lnTo>
                  <a:pt x="7982281" y="344224"/>
                </a:lnTo>
                <a:close/>
              </a:path>
            </a:pathLst>
          </a:custGeom>
        </p:spPr>
        <p:txBody>
          <a:bodyPr wrap="square" anchor="ctr">
            <a:noAutofit/>
          </a:bodyPr>
          <a:lstStyle>
            <a:lvl1pPr marL="0" indent="0" algn="ctr">
              <a:buNone/>
              <a:defRPr>
                <a:solidFill>
                  <a:schemeClr val="bg1">
                    <a:lumMod val="50000"/>
                  </a:schemeClr>
                </a:solidFill>
              </a:defRPr>
            </a:lvl1pPr>
          </a:lstStyle>
          <a:p>
            <a:r>
              <a:rPr lang="en-US" dirty="0"/>
              <a:t>Insert Image</a:t>
            </a:r>
            <a:endParaRPr lang="en-GB" dirty="0"/>
          </a:p>
        </p:txBody>
      </p:sp>
      <p:sp>
        <p:nvSpPr>
          <p:cNvPr id="27" name="Text Placeholder 26">
            <a:extLst>
              <a:ext uri="{FF2B5EF4-FFF2-40B4-BE49-F238E27FC236}">
                <a16:creationId xmlns:a16="http://schemas.microsoft.com/office/drawing/2014/main" id="{A222F077-B5D5-442D-BB60-47BE1094D15F}"/>
              </a:ext>
              <a:ext uri="{C183D7F6-B498-43B3-948B-1728B52AA6E4}">
                <adec:decorative xmlns:adec="http://schemas.microsoft.com/office/drawing/2017/decorative" val="1"/>
              </a:ext>
            </a:extLst>
          </p:cNvPr>
          <p:cNvSpPr>
            <a:spLocks noGrp="1"/>
          </p:cNvSpPr>
          <p:nvPr>
            <p:ph type="body" sz="quarter" idx="18" hasCustomPrompt="1"/>
          </p:nvPr>
        </p:nvSpPr>
        <p:spPr>
          <a:xfrm>
            <a:off x="0" y="0"/>
            <a:ext cx="12192000" cy="5723182"/>
          </a:xfrm>
          <a:custGeom>
            <a:avLst/>
            <a:gdLst>
              <a:gd name="connsiteX0" fmla="*/ 0 w 12192000"/>
              <a:gd name="connsiteY0" fmla="*/ 0 h 5723182"/>
              <a:gd name="connsiteX1" fmla="*/ 12192000 w 12192000"/>
              <a:gd name="connsiteY1" fmla="*/ 0 h 5723182"/>
              <a:gd name="connsiteX2" fmla="*/ 12192000 w 12192000"/>
              <a:gd name="connsiteY2" fmla="*/ 5378958 h 5723182"/>
              <a:gd name="connsiteX3" fmla="*/ 8243540 w 12192000"/>
              <a:gd name="connsiteY3" fmla="*/ 5378958 h 5723182"/>
              <a:gd name="connsiteX4" fmla="*/ 7982281 w 12192000"/>
              <a:gd name="connsiteY4" fmla="*/ 5723182 h 5723182"/>
              <a:gd name="connsiteX5" fmla="*/ 0 w 12192000"/>
              <a:gd name="connsiteY5" fmla="*/ 5723182 h 5723182"/>
              <a:gd name="connsiteX6" fmla="*/ 0 w 12192000"/>
              <a:gd name="connsiteY6" fmla="*/ 5378958 h 5723182"/>
              <a:gd name="connsiteX7" fmla="*/ 0 w 12192000"/>
              <a:gd name="connsiteY7" fmla="*/ 5265982 h 5723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3182">
                <a:moveTo>
                  <a:pt x="0" y="0"/>
                </a:moveTo>
                <a:lnTo>
                  <a:pt x="12192000" y="0"/>
                </a:lnTo>
                <a:lnTo>
                  <a:pt x="12192000" y="5378958"/>
                </a:lnTo>
                <a:lnTo>
                  <a:pt x="8243540" y="5378958"/>
                </a:lnTo>
                <a:lnTo>
                  <a:pt x="7982281" y="5723182"/>
                </a:lnTo>
                <a:lnTo>
                  <a:pt x="0" y="5723182"/>
                </a:lnTo>
                <a:lnTo>
                  <a:pt x="0" y="5378958"/>
                </a:lnTo>
                <a:lnTo>
                  <a:pt x="0" y="5265982"/>
                </a:lnTo>
                <a:close/>
              </a:path>
            </a:pathLst>
          </a:custGeom>
          <a:solidFill>
            <a:schemeClr val="accent6"/>
          </a:solidFill>
          <a:effectLst>
            <a:outerShdw blurRad="152400" dist="38100" dir="2700000" algn="tl" rotWithShape="0">
              <a:prstClr val="black">
                <a:alpha val="66000"/>
              </a:prstClr>
            </a:outerShdw>
          </a:effectLst>
        </p:spPr>
        <p:txBody>
          <a:bodyPr wrap="square">
            <a:noAutofit/>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781049" y="990600"/>
            <a:ext cx="9144000" cy="2590800"/>
          </a:xfrm>
          <a:noFill/>
        </p:spPr>
        <p:txBody>
          <a:bodyPr anchor="t">
            <a:normAutofit/>
          </a:bodyPr>
          <a:lstStyle>
            <a:lvl1pPr algn="l">
              <a:defRPr sz="6000">
                <a:solidFill>
                  <a:schemeClr val="bg1"/>
                </a:solidFill>
              </a:defRPr>
            </a:lvl1pPr>
          </a:lstStyle>
          <a:p>
            <a:r>
              <a:rPr lang="en-US"/>
              <a:t>Click to edit Master title style</a:t>
            </a:r>
            <a:endParaRPr lang="en-GB" dirty="0"/>
          </a:p>
        </p:txBody>
      </p:sp>
      <p:sp>
        <p:nvSpPr>
          <p:cNvPr id="9" name="Text Placeholder 16">
            <a:extLst>
              <a:ext uri="{FF2B5EF4-FFF2-40B4-BE49-F238E27FC236}">
                <a16:creationId xmlns:a16="http://schemas.microsoft.com/office/drawing/2014/main" id="{4E78EDD8-13BF-4551-BD7B-C04131A68BC1}"/>
              </a:ext>
              <a:ext uri="{C183D7F6-B498-43B3-948B-1728B52AA6E4}">
                <adec:decorative xmlns:adec="http://schemas.microsoft.com/office/drawing/2017/decorative" val="1"/>
              </a:ext>
            </a:extLst>
          </p:cNvPr>
          <p:cNvSpPr>
            <a:spLocks noGrp="1"/>
          </p:cNvSpPr>
          <p:nvPr>
            <p:ph type="body" sz="quarter" idx="23" hasCustomPrompt="1"/>
          </p:nvPr>
        </p:nvSpPr>
        <p:spPr>
          <a:xfrm>
            <a:off x="0" y="633984"/>
            <a:ext cx="304800" cy="1499616"/>
          </a:xfrm>
          <a:solidFill>
            <a:schemeClr val="bg1"/>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Slide Number Placeholder 5">
            <a:extLst>
              <a:ext uri="{FF2B5EF4-FFF2-40B4-BE49-F238E27FC236}">
                <a16:creationId xmlns:a16="http://schemas.microsoft.com/office/drawing/2014/main" id="{80033509-FE6E-46FC-85C8-B777FBA2F1A5}"/>
              </a:ext>
            </a:extLst>
          </p:cNvPr>
          <p:cNvSpPr>
            <a:spLocks noGrp="1"/>
          </p:cNvSpPr>
          <p:nvPr>
            <p:ph type="sldNum" sz="quarter" idx="4"/>
          </p:nvPr>
        </p:nvSpPr>
        <p:spPr>
          <a:xfrm>
            <a:off x="628788" y="6339840"/>
            <a:ext cx="302281" cy="365760"/>
          </a:xfrm>
          <a:prstGeom prst="rect">
            <a:avLst/>
          </a:prstGeom>
          <a:solidFill>
            <a:schemeClr val="bg1"/>
          </a:solidFill>
          <a:ln>
            <a:solidFill>
              <a:schemeClr val="accent6"/>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4389156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Closing-Thank you 1">
    <p:bg>
      <p:bgPr>
        <a:solidFill>
          <a:schemeClr val="bg1">
            <a:lumMod val="95000"/>
          </a:schemeClr>
        </a:solidFill>
        <a:effectLst/>
      </p:bgPr>
    </p:bg>
    <p:spTree>
      <p:nvGrpSpPr>
        <p:cNvPr id="1" name=""/>
        <p:cNvGrpSpPr/>
        <p:nvPr/>
      </p:nvGrpSpPr>
      <p:grpSpPr>
        <a:xfrm>
          <a:off x="0" y="0"/>
          <a:ext cx="0" cy="0"/>
          <a:chOff x="0" y="0"/>
          <a:chExt cx="0" cy="0"/>
        </a:xfrm>
      </p:grpSpPr>
      <p:sp>
        <p:nvSpPr>
          <p:cNvPr id="53" name="Text Placeholder 52">
            <a:extLst>
              <a:ext uri="{FF2B5EF4-FFF2-40B4-BE49-F238E27FC236}">
                <a16:creationId xmlns:a16="http://schemas.microsoft.com/office/drawing/2014/main" id="{4016877F-9863-4CBC-B4AF-D4764DBA673B}"/>
              </a:ext>
              <a:ext uri="{C183D7F6-B498-43B3-948B-1728B52AA6E4}">
                <adec:decorative xmlns:adec="http://schemas.microsoft.com/office/drawing/2017/decorative" val="1"/>
              </a:ext>
            </a:extLst>
          </p:cNvPr>
          <p:cNvSpPr>
            <a:spLocks noGrp="1"/>
          </p:cNvSpPr>
          <p:nvPr>
            <p:ph type="body" sz="quarter" idx="14" hasCustomPrompt="1"/>
          </p:nvPr>
        </p:nvSpPr>
        <p:spPr>
          <a:xfrm>
            <a:off x="1181099" y="457200"/>
            <a:ext cx="8128343" cy="6248400"/>
          </a:xfrm>
          <a:custGeom>
            <a:avLst/>
            <a:gdLst>
              <a:gd name="connsiteX0" fmla="*/ 0 w 8128343"/>
              <a:gd name="connsiteY0" fmla="*/ 0 h 6248400"/>
              <a:gd name="connsiteX1" fmla="*/ 8128343 w 8128343"/>
              <a:gd name="connsiteY1" fmla="*/ 0 h 6248400"/>
              <a:gd name="connsiteX2" fmla="*/ 8128343 w 8128343"/>
              <a:gd name="connsiteY2" fmla="*/ 3258609 h 6248400"/>
              <a:gd name="connsiteX3" fmla="*/ 5858354 w 8128343"/>
              <a:gd name="connsiteY3" fmla="*/ 6248400 h 6248400"/>
              <a:gd name="connsiteX4" fmla="*/ 0 w 8128343"/>
              <a:gd name="connsiteY4" fmla="*/ 6248400 h 624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343" h="6248400">
                <a:moveTo>
                  <a:pt x="0" y="0"/>
                </a:moveTo>
                <a:lnTo>
                  <a:pt x="8128343" y="0"/>
                </a:lnTo>
                <a:lnTo>
                  <a:pt x="8128343" y="3258609"/>
                </a:lnTo>
                <a:lnTo>
                  <a:pt x="5858354" y="6248400"/>
                </a:lnTo>
                <a:lnTo>
                  <a:pt x="0" y="62484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GB" sz="1800" dirty="0">
                <a:solidFill>
                  <a:schemeClr val="lt1">
                    <a:alpha val="0"/>
                  </a:schemeClr>
                </a:solidFill>
              </a:defRPr>
            </a:lvl1pPr>
          </a:lstStyle>
          <a:p>
            <a:pPr marL="0" lvl="0" algn="ctr"/>
            <a:r>
              <a:rPr lang="en-US" noProof="0"/>
              <a:t>I</a:t>
            </a:r>
          </a:p>
        </p:txBody>
      </p:sp>
      <p:sp>
        <p:nvSpPr>
          <p:cNvPr id="48" name="Freeform: Shape 47">
            <a:extLst>
              <a:ext uri="{FF2B5EF4-FFF2-40B4-BE49-F238E27FC236}">
                <a16:creationId xmlns:a16="http://schemas.microsoft.com/office/drawing/2014/main" id="{9070D0C4-1F90-4B84-B84E-8285FA0A01B0}"/>
              </a:ext>
            </a:extLst>
          </p:cNvPr>
          <p:cNvSpPr/>
          <p:nvPr userDrawn="1"/>
        </p:nvSpPr>
        <p:spPr>
          <a:xfrm rot="2232448">
            <a:off x="9455741" y="-926244"/>
            <a:ext cx="131438" cy="8710488"/>
          </a:xfrm>
          <a:custGeom>
            <a:avLst/>
            <a:gdLst>
              <a:gd name="connsiteX0" fmla="*/ 0 w 131438"/>
              <a:gd name="connsiteY0" fmla="*/ 99793 h 8710488"/>
              <a:gd name="connsiteX1" fmla="*/ 131438 w 131438"/>
              <a:gd name="connsiteY1" fmla="*/ 0 h 8710488"/>
              <a:gd name="connsiteX2" fmla="*/ 131438 w 131438"/>
              <a:gd name="connsiteY2" fmla="*/ 8610694 h 8710488"/>
              <a:gd name="connsiteX3" fmla="*/ 0 w 131438"/>
              <a:gd name="connsiteY3" fmla="*/ 8710488 h 8710488"/>
            </a:gdLst>
            <a:ahLst/>
            <a:cxnLst>
              <a:cxn ang="0">
                <a:pos x="connsiteX0" y="connsiteY0"/>
              </a:cxn>
              <a:cxn ang="0">
                <a:pos x="connsiteX1" y="connsiteY1"/>
              </a:cxn>
              <a:cxn ang="0">
                <a:pos x="connsiteX2" y="connsiteY2"/>
              </a:cxn>
              <a:cxn ang="0">
                <a:pos x="connsiteX3" y="connsiteY3"/>
              </a:cxn>
            </a:cxnLst>
            <a:rect l="l" t="t" r="r" b="b"/>
            <a:pathLst>
              <a:path w="131438" h="8710488">
                <a:moveTo>
                  <a:pt x="0" y="99793"/>
                </a:moveTo>
                <a:lnTo>
                  <a:pt x="131438" y="0"/>
                </a:lnTo>
                <a:lnTo>
                  <a:pt x="131438" y="8610694"/>
                </a:lnTo>
                <a:lnTo>
                  <a:pt x="0" y="87104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9" name="Freeform: Shape 48">
            <a:extLst>
              <a:ext uri="{FF2B5EF4-FFF2-40B4-BE49-F238E27FC236}">
                <a16:creationId xmlns:a16="http://schemas.microsoft.com/office/drawing/2014/main" id="{B8546525-A0E6-4238-93BC-5D43C93A450D}"/>
              </a:ext>
              <a:ext uri="{C183D7F6-B498-43B3-948B-1728B52AA6E4}">
                <adec:decorative xmlns:adec="http://schemas.microsoft.com/office/drawing/2017/decorative" val="1"/>
              </a:ext>
            </a:extLst>
          </p:cNvPr>
          <p:cNvSpPr/>
          <p:nvPr userDrawn="1"/>
        </p:nvSpPr>
        <p:spPr>
          <a:xfrm rot="2232448">
            <a:off x="9332817" y="-941780"/>
            <a:ext cx="172357" cy="8741560"/>
          </a:xfrm>
          <a:custGeom>
            <a:avLst/>
            <a:gdLst>
              <a:gd name="connsiteX0" fmla="*/ 172357 w 172357"/>
              <a:gd name="connsiteY0" fmla="*/ 0 h 8741560"/>
              <a:gd name="connsiteX1" fmla="*/ 172357 w 172357"/>
              <a:gd name="connsiteY1" fmla="*/ 8610698 h 8741560"/>
              <a:gd name="connsiteX2" fmla="*/ 0 w 172357"/>
              <a:gd name="connsiteY2" fmla="*/ 8741560 h 8741560"/>
              <a:gd name="connsiteX3" fmla="*/ 0 w 172357"/>
              <a:gd name="connsiteY3" fmla="*/ 130862 h 8741560"/>
            </a:gdLst>
            <a:ahLst/>
            <a:cxnLst>
              <a:cxn ang="0">
                <a:pos x="connsiteX0" y="connsiteY0"/>
              </a:cxn>
              <a:cxn ang="0">
                <a:pos x="connsiteX1" y="connsiteY1"/>
              </a:cxn>
              <a:cxn ang="0">
                <a:pos x="connsiteX2" y="connsiteY2"/>
              </a:cxn>
              <a:cxn ang="0">
                <a:pos x="connsiteX3" y="connsiteY3"/>
              </a:cxn>
            </a:cxnLst>
            <a:rect l="l" t="t" r="r" b="b"/>
            <a:pathLst>
              <a:path w="172357" h="8741560">
                <a:moveTo>
                  <a:pt x="172357" y="0"/>
                </a:moveTo>
                <a:lnTo>
                  <a:pt x="172357" y="8610698"/>
                </a:lnTo>
                <a:lnTo>
                  <a:pt x="0" y="8741560"/>
                </a:lnTo>
                <a:lnTo>
                  <a:pt x="0" y="13086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endParaRPr lang="en-US" noProof="0"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990599" y="304800"/>
            <a:ext cx="8128343" cy="6248400"/>
          </a:xfrm>
          <a:solidFill>
            <a:schemeClr val="bg1"/>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noProof="0"/>
              <a:t>I</a:t>
            </a:r>
          </a:p>
        </p:txBody>
      </p:sp>
      <p:sp>
        <p:nvSpPr>
          <p:cNvPr id="2" name="Title 1"/>
          <p:cNvSpPr>
            <a:spLocks noGrp="1"/>
          </p:cNvSpPr>
          <p:nvPr>
            <p:ph type="ctrTitle" hasCustomPrompt="1"/>
          </p:nvPr>
        </p:nvSpPr>
        <p:spPr>
          <a:xfrm>
            <a:off x="1378135" y="1219200"/>
            <a:ext cx="7232465" cy="903638"/>
          </a:xfrm>
        </p:spPr>
        <p:txBody>
          <a:bodyPr anchor="t">
            <a:normAutofit/>
          </a:bodyPr>
          <a:lstStyle>
            <a:lvl1pPr algn="l">
              <a:defRPr lang="en-US" sz="5000" kern="1200" cap="all" spc="100" baseline="0" dirty="0">
                <a:solidFill>
                  <a:srgbClr val="2C2E52"/>
                </a:solidFill>
                <a:latin typeface="+mj-lt"/>
                <a:ea typeface="+mj-ea"/>
                <a:cs typeface="+mj-cs"/>
              </a:defRPr>
            </a:lvl1pPr>
          </a:lstStyle>
          <a:p>
            <a:r>
              <a:rPr lang="en-US" noProof="0"/>
              <a:t>THANK yOU</a:t>
            </a:r>
          </a:p>
        </p:txBody>
      </p:sp>
      <p:sp>
        <p:nvSpPr>
          <p:cNvPr id="33" name="Rectangle 32">
            <a:extLst>
              <a:ext uri="{FF2B5EF4-FFF2-40B4-BE49-F238E27FC236}">
                <a16:creationId xmlns:a16="http://schemas.microsoft.com/office/drawing/2014/main" id="{E905A207-2310-4F94-86E5-13B4CCC359EC}"/>
              </a:ext>
              <a:ext uri="{C183D7F6-B498-43B3-948B-1728B52AA6E4}">
                <adec:decorative xmlns:adec="http://schemas.microsoft.com/office/drawing/2017/decorative" val="1"/>
              </a:ext>
            </a:extLst>
          </p:cNvPr>
          <p:cNvSpPr/>
          <p:nvPr userDrawn="1"/>
        </p:nvSpPr>
        <p:spPr>
          <a:xfrm rot="5400000" flipV="1">
            <a:off x="1562101" y="-114299"/>
            <a:ext cx="304797" cy="533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endParaRPr lang="en-US" noProof="0" dirty="0"/>
          </a:p>
        </p:txBody>
      </p:sp>
      <p:sp>
        <p:nvSpPr>
          <p:cNvPr id="19" name="Picture Placeholder 18">
            <a:extLst>
              <a:ext uri="{FF2B5EF4-FFF2-40B4-BE49-F238E27FC236}">
                <a16:creationId xmlns:a16="http://schemas.microsoft.com/office/drawing/2014/main" id="{018BFA80-A3BB-4316-BD6E-3E5F6B4D89CF}"/>
              </a:ext>
              <a:ext uri="{C183D7F6-B498-43B3-948B-1728B52AA6E4}">
                <adec:decorative xmlns:adec="http://schemas.microsoft.com/office/drawing/2017/decorative" val="1"/>
              </a:ext>
            </a:extLst>
          </p:cNvPr>
          <p:cNvSpPr>
            <a:spLocks noGrp="1"/>
          </p:cNvSpPr>
          <p:nvPr>
            <p:ph type="pic" sz="quarter" idx="11" hasCustomPrompt="1"/>
          </p:nvPr>
        </p:nvSpPr>
        <p:spPr>
          <a:xfrm>
            <a:off x="7013448" y="34960"/>
            <a:ext cx="5178552" cy="6823040"/>
          </a:xfrm>
          <a:custGeom>
            <a:avLst/>
            <a:gdLst>
              <a:gd name="connsiteX0" fmla="*/ 5178552 w 5178552"/>
              <a:gd name="connsiteY0" fmla="*/ 0 h 6823040"/>
              <a:gd name="connsiteX1" fmla="*/ 5178552 w 5178552"/>
              <a:gd name="connsiteY1" fmla="*/ 6823040 h 6823040"/>
              <a:gd name="connsiteX2" fmla="*/ 1752601 w 5178552"/>
              <a:gd name="connsiteY2" fmla="*/ 6823040 h 6823040"/>
              <a:gd name="connsiteX3" fmla="*/ 0 w 5178552"/>
              <a:gd name="connsiteY3" fmla="*/ 6823040 h 6823040"/>
            </a:gdLst>
            <a:ahLst/>
            <a:cxnLst>
              <a:cxn ang="0">
                <a:pos x="connsiteX0" y="connsiteY0"/>
              </a:cxn>
              <a:cxn ang="0">
                <a:pos x="connsiteX1" y="connsiteY1"/>
              </a:cxn>
              <a:cxn ang="0">
                <a:pos x="connsiteX2" y="connsiteY2"/>
              </a:cxn>
              <a:cxn ang="0">
                <a:pos x="connsiteX3" y="connsiteY3"/>
              </a:cxn>
            </a:cxnLst>
            <a:rect l="l" t="t" r="r" b="b"/>
            <a:pathLst>
              <a:path w="5178552" h="6823040">
                <a:moveTo>
                  <a:pt x="5178552" y="0"/>
                </a:moveTo>
                <a:lnTo>
                  <a:pt x="5178552" y="6823040"/>
                </a:lnTo>
                <a:lnTo>
                  <a:pt x="1752601" y="6823040"/>
                </a:lnTo>
                <a:lnTo>
                  <a:pt x="0" y="6823040"/>
                </a:lnTo>
                <a:close/>
              </a:path>
            </a:pathLst>
          </a:custGeom>
          <a:solidFill>
            <a:schemeClr val="bg1"/>
          </a:solidFill>
        </p:spPr>
        <p:txBody>
          <a:bodyPr wrap="square" anchor="ctr">
            <a:noAutofit/>
          </a:bodyPr>
          <a:lstStyle>
            <a:lvl1pPr marL="0" indent="0" algn="ctr">
              <a:buNone/>
              <a:defRPr/>
            </a:lvl1pPr>
          </a:lstStyle>
          <a:p>
            <a:r>
              <a:rPr lang="en-US" noProof="0" dirty="0"/>
              <a:t>Insert Image</a:t>
            </a:r>
          </a:p>
        </p:txBody>
      </p:sp>
    </p:spTree>
    <p:extLst>
      <p:ext uri="{BB962C8B-B14F-4D97-AF65-F5344CB8AC3E}">
        <p14:creationId xmlns:p14="http://schemas.microsoft.com/office/powerpoint/2010/main" val="39325193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Closing-Thank you 2">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2EC3EF4-A2D5-4058-977A-74A37AC365BD}"/>
              </a:ext>
              <a:ext uri="{C183D7F6-B498-43B3-948B-1728B52AA6E4}">
                <adec:decorative xmlns:adec="http://schemas.microsoft.com/office/drawing/2017/decorative" val="1"/>
              </a:ext>
            </a:extLst>
          </p:cNvPr>
          <p:cNvSpPr>
            <a:spLocks noGrp="1"/>
          </p:cNvSpPr>
          <p:nvPr>
            <p:ph type="pic" sz="quarter" idx="11"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02525 h 6858000"/>
              <a:gd name="connsiteX3" fmla="*/ 8273508 w 12192000"/>
              <a:gd name="connsiteY3" fmla="*/ 6858000 h 6858000"/>
              <a:gd name="connsiteX4" fmla="*/ 0 w 12192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58000">
                <a:moveTo>
                  <a:pt x="0" y="0"/>
                </a:moveTo>
                <a:lnTo>
                  <a:pt x="12192000" y="0"/>
                </a:lnTo>
                <a:lnTo>
                  <a:pt x="12192000" y="602525"/>
                </a:lnTo>
                <a:lnTo>
                  <a:pt x="8273508" y="6858000"/>
                </a:lnTo>
                <a:lnTo>
                  <a:pt x="0" y="6858000"/>
                </a:lnTo>
                <a:close/>
              </a:path>
            </a:pathLst>
          </a:custGeom>
          <a:solidFill>
            <a:schemeClr val="bg1"/>
          </a:solidFill>
          <a:effectLst>
            <a:outerShdw blurRad="165100" dist="38100" dir="2700000" algn="tl" rotWithShape="0">
              <a:prstClr val="black">
                <a:alpha val="40000"/>
              </a:prstClr>
            </a:outerShdw>
          </a:effectLst>
        </p:spPr>
        <p:txBody>
          <a:bodyPr wrap="square" anchor="ctr">
            <a:noAutofit/>
          </a:bodyPr>
          <a:lstStyle>
            <a:lvl1pPr marL="0" indent="0" algn="ctr">
              <a:buNone/>
              <a:defRPr/>
            </a:lvl1pPr>
          </a:lstStyle>
          <a:p>
            <a:r>
              <a:rPr lang="en-US" dirty="0"/>
              <a:t>Insert Image</a:t>
            </a:r>
            <a:endParaRPr lang="en-GB" dirty="0"/>
          </a:p>
        </p:txBody>
      </p:sp>
      <p:sp>
        <p:nvSpPr>
          <p:cNvPr id="27" name="Text Placeholder 16">
            <a:extLst>
              <a:ext uri="{FF2B5EF4-FFF2-40B4-BE49-F238E27FC236}">
                <a16:creationId xmlns:a16="http://schemas.microsoft.com/office/drawing/2014/main" id="{4E7C74DD-4244-46B7-8336-30F7151DB21B}"/>
              </a:ext>
              <a:ext uri="{C183D7F6-B498-43B3-948B-1728B52AA6E4}">
                <adec:decorative xmlns:adec="http://schemas.microsoft.com/office/drawing/2017/decorative" val="1"/>
              </a:ext>
            </a:extLst>
          </p:cNvPr>
          <p:cNvSpPr>
            <a:spLocks noGrp="1"/>
          </p:cNvSpPr>
          <p:nvPr>
            <p:ph type="body" sz="quarter" idx="13" hasCustomPrompt="1"/>
          </p:nvPr>
        </p:nvSpPr>
        <p:spPr>
          <a:xfrm rot="10800000" flipH="1" flipV="1">
            <a:off x="8074536" y="3124200"/>
            <a:ext cx="2087678" cy="3270696"/>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4" name="Text Placeholder 23">
            <a:extLst>
              <a:ext uri="{FF2B5EF4-FFF2-40B4-BE49-F238E27FC236}">
                <a16:creationId xmlns:a16="http://schemas.microsoft.com/office/drawing/2014/main" id="{9DC663CF-0C67-4619-B40E-7832C4DA15FE}"/>
              </a:ext>
              <a:ext uri="{C183D7F6-B498-43B3-948B-1728B52AA6E4}">
                <adec:decorative xmlns:adec="http://schemas.microsoft.com/office/drawing/2017/decorative" val="1"/>
              </a:ext>
            </a:extLst>
          </p:cNvPr>
          <p:cNvSpPr>
            <a:spLocks noGrp="1"/>
          </p:cNvSpPr>
          <p:nvPr>
            <p:ph type="body" sz="quarter" idx="15" hasCustomPrompt="1"/>
          </p:nvPr>
        </p:nvSpPr>
        <p:spPr>
          <a:xfrm>
            <a:off x="2190750" y="609600"/>
            <a:ext cx="7810500" cy="5638800"/>
          </a:xfrm>
          <a:custGeom>
            <a:avLst/>
            <a:gdLst>
              <a:gd name="connsiteX0" fmla="*/ 0 w 7810500"/>
              <a:gd name="connsiteY0" fmla="*/ 0 h 5638800"/>
              <a:gd name="connsiteX1" fmla="*/ 7810500 w 7810500"/>
              <a:gd name="connsiteY1" fmla="*/ 0 h 5638800"/>
              <a:gd name="connsiteX2" fmla="*/ 7810500 w 7810500"/>
              <a:gd name="connsiteY2" fmla="*/ 3151512 h 5638800"/>
              <a:gd name="connsiteX3" fmla="*/ 6252438 w 7810500"/>
              <a:gd name="connsiteY3" fmla="*/ 5638800 h 5638800"/>
              <a:gd name="connsiteX4" fmla="*/ 0 w 7810500"/>
              <a:gd name="connsiteY4" fmla="*/ 5638800 h 563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0500" h="5638800">
                <a:moveTo>
                  <a:pt x="0" y="0"/>
                </a:moveTo>
                <a:lnTo>
                  <a:pt x="7810500" y="0"/>
                </a:lnTo>
                <a:lnTo>
                  <a:pt x="7810500" y="3151512"/>
                </a:lnTo>
                <a:lnTo>
                  <a:pt x="6252438" y="5638800"/>
                </a:lnTo>
                <a:lnTo>
                  <a:pt x="0" y="5638800"/>
                </a:lnTo>
                <a:close/>
              </a:path>
            </a:pathLst>
          </a:custGeom>
          <a:solidFill>
            <a:schemeClr val="accent1"/>
          </a:solidFill>
          <a:effectLst>
            <a:outerShdw blurRad="50800" dist="38100" dir="2700000" algn="tl" rotWithShape="0">
              <a:prstClr val="black">
                <a:alpha val="40000"/>
              </a:prstClr>
            </a:outerShdw>
          </a:effectLst>
        </p:spPr>
        <p:txBody>
          <a:bodyPr wrap="square">
            <a:noAutofit/>
          </a:bodyPr>
          <a:lstStyle>
            <a:lvl1pPr marL="0" indent="0" algn="ctr">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hasCustomPrompt="1"/>
          </p:nvPr>
        </p:nvSpPr>
        <p:spPr>
          <a:xfrm>
            <a:off x="3163809" y="1905000"/>
            <a:ext cx="5864382" cy="2275238"/>
          </a:xfrm>
        </p:spPr>
        <p:txBody>
          <a:bodyPr anchor="ctr">
            <a:normAutofit/>
          </a:bodyPr>
          <a:lstStyle>
            <a:lvl1pPr algn="ctr">
              <a:defRPr lang="en-US" sz="5000" kern="1200" cap="all" spc="100" baseline="0" dirty="0">
                <a:solidFill>
                  <a:schemeClr val="bg1"/>
                </a:solidFill>
                <a:latin typeface="+mj-lt"/>
                <a:ea typeface="+mj-ea"/>
                <a:cs typeface="+mj-cs"/>
              </a:defRPr>
            </a:lvl1pPr>
          </a:lstStyle>
          <a:p>
            <a:r>
              <a:rPr lang="en-US" dirty="0"/>
              <a:t>THANK </a:t>
            </a:r>
            <a:r>
              <a:rPr lang="en-US" dirty="0" err="1"/>
              <a:t>yOU</a:t>
            </a:r>
            <a:endParaRPr lang="en-US" dirty="0"/>
          </a:p>
        </p:txBody>
      </p:sp>
    </p:spTree>
    <p:extLst>
      <p:ext uri="{BB962C8B-B14F-4D97-AF65-F5344CB8AC3E}">
        <p14:creationId xmlns:p14="http://schemas.microsoft.com/office/powerpoint/2010/main" val="16122032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Closing-Thank you 3">
    <p:bg>
      <p:bgPr>
        <a:solidFill>
          <a:schemeClr val="bg1">
            <a:lumMod val="95000"/>
          </a:schemeClr>
        </a:solidFill>
        <a:effectLst/>
      </p:bgPr>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018BFA80-A3BB-4316-BD6E-3E5F6B4D89CF}"/>
              </a:ext>
              <a:ext uri="{C183D7F6-B498-43B3-948B-1728B52AA6E4}">
                <adec:decorative xmlns:adec="http://schemas.microsoft.com/office/drawing/2017/decorative" val="1"/>
              </a:ext>
            </a:extLst>
          </p:cNvPr>
          <p:cNvSpPr>
            <a:spLocks noGrp="1"/>
          </p:cNvSpPr>
          <p:nvPr>
            <p:ph type="pic" sz="quarter" idx="11" hasCustomPrompt="1"/>
          </p:nvPr>
        </p:nvSpPr>
        <p:spPr>
          <a:xfrm>
            <a:off x="0" y="0"/>
            <a:ext cx="12192000" cy="6858000"/>
          </a:xfrm>
          <a:prstGeom prst="rect">
            <a:avLst/>
          </a:prstGeom>
          <a:solidFill>
            <a:schemeClr val="bg1"/>
          </a:solidFill>
        </p:spPr>
        <p:txBody>
          <a:bodyPr wrap="square" anchor="ctr">
            <a:noAutofit/>
          </a:bodyPr>
          <a:lstStyle>
            <a:lvl1pPr marL="0" indent="0" algn="ctr">
              <a:buNone/>
              <a:defRPr/>
            </a:lvl1pPr>
          </a:lstStyle>
          <a:p>
            <a:r>
              <a:rPr lang="en-US" dirty="0"/>
              <a:t>Insert Image</a:t>
            </a:r>
            <a:endParaRPr lang="en-GB" dirty="0"/>
          </a:p>
        </p:txBody>
      </p:sp>
      <p:sp>
        <p:nvSpPr>
          <p:cNvPr id="7" name="Text Placeholder 16">
            <a:extLst>
              <a:ext uri="{FF2B5EF4-FFF2-40B4-BE49-F238E27FC236}">
                <a16:creationId xmlns:a16="http://schemas.microsoft.com/office/drawing/2014/main" id="{8F962CE0-5C0C-48F3-A07B-34E33D6704BC}"/>
              </a:ext>
              <a:ext uri="{C183D7F6-B498-43B3-948B-1728B52AA6E4}">
                <adec:decorative xmlns:adec="http://schemas.microsoft.com/office/drawing/2017/decorative" val="1"/>
              </a:ext>
            </a:extLst>
          </p:cNvPr>
          <p:cNvSpPr>
            <a:spLocks noGrp="1"/>
          </p:cNvSpPr>
          <p:nvPr>
            <p:ph type="body" sz="quarter" idx="16" hasCustomPrompt="1"/>
          </p:nvPr>
        </p:nvSpPr>
        <p:spPr>
          <a:xfrm rot="10800000">
            <a:off x="2057400" y="466725"/>
            <a:ext cx="703341" cy="1101901"/>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2" name="Text Placeholder 16">
            <a:extLst>
              <a:ext uri="{FF2B5EF4-FFF2-40B4-BE49-F238E27FC236}">
                <a16:creationId xmlns:a16="http://schemas.microsoft.com/office/drawing/2014/main" id="{654457EF-8A97-4FCA-9870-5095D09BF83E}"/>
              </a:ext>
              <a:ext uri="{C183D7F6-B498-43B3-948B-1728B52AA6E4}">
                <adec:decorative xmlns:adec="http://schemas.microsoft.com/office/drawing/2017/decorative" val="1"/>
              </a:ext>
            </a:extLst>
          </p:cNvPr>
          <p:cNvSpPr>
            <a:spLocks noGrp="1"/>
          </p:cNvSpPr>
          <p:nvPr>
            <p:ph type="body" sz="quarter" idx="13" hasCustomPrompt="1"/>
          </p:nvPr>
        </p:nvSpPr>
        <p:spPr>
          <a:xfrm rot="10800000" flipH="1" flipV="1">
            <a:off x="9067800" y="4648200"/>
            <a:ext cx="1143000" cy="1790700"/>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10" name="Text Placeholder 16">
            <a:extLst>
              <a:ext uri="{FF2B5EF4-FFF2-40B4-BE49-F238E27FC236}">
                <a16:creationId xmlns:a16="http://schemas.microsoft.com/office/drawing/2014/main" id="{0CC06030-90E1-4B3F-AFDF-369354FBFE62}"/>
              </a:ext>
              <a:ext uri="{C183D7F6-B498-43B3-948B-1728B52AA6E4}">
                <adec:decorative xmlns:adec="http://schemas.microsoft.com/office/drawing/2017/decorative" val="1"/>
              </a:ext>
            </a:extLst>
          </p:cNvPr>
          <p:cNvSpPr>
            <a:spLocks noGrp="1"/>
          </p:cNvSpPr>
          <p:nvPr>
            <p:ph type="body" sz="quarter" idx="15" hasCustomPrompt="1"/>
          </p:nvPr>
        </p:nvSpPr>
        <p:spPr>
          <a:xfrm>
            <a:off x="2190750" y="609600"/>
            <a:ext cx="7810500" cy="5638800"/>
          </a:xfrm>
          <a:solidFill>
            <a:schemeClr val="accent1">
              <a:lumMod val="75000"/>
              <a:alpha val="92000"/>
            </a:schemeClr>
          </a:solidFill>
          <a:effectLst/>
        </p:spPr>
        <p:txBody>
          <a:bodyPr/>
          <a:lstStyle>
            <a:lvl1pPr marL="0" indent="0" algn="ctr">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hasCustomPrompt="1"/>
          </p:nvPr>
        </p:nvSpPr>
        <p:spPr>
          <a:xfrm>
            <a:off x="3163809" y="1905000"/>
            <a:ext cx="5864382" cy="2275238"/>
          </a:xfrm>
        </p:spPr>
        <p:txBody>
          <a:bodyPr anchor="ctr">
            <a:normAutofit/>
          </a:bodyPr>
          <a:lstStyle>
            <a:lvl1pPr algn="ctr">
              <a:defRPr lang="en-US" sz="5000" kern="1200" cap="all" spc="100" baseline="0" dirty="0">
                <a:solidFill>
                  <a:schemeClr val="bg1"/>
                </a:solidFill>
                <a:latin typeface="+mj-lt"/>
                <a:ea typeface="+mj-ea"/>
                <a:cs typeface="+mj-cs"/>
              </a:defRPr>
            </a:lvl1pPr>
          </a:lstStyle>
          <a:p>
            <a:r>
              <a:rPr lang="en-US" dirty="0"/>
              <a:t>THANK </a:t>
            </a:r>
            <a:r>
              <a:rPr lang="en-US" dirty="0" err="1"/>
              <a:t>yOU</a:t>
            </a:r>
            <a:endParaRPr lang="en-US" dirty="0"/>
          </a:p>
        </p:txBody>
      </p:sp>
    </p:spTree>
    <p:extLst>
      <p:ext uri="{BB962C8B-B14F-4D97-AF65-F5344CB8AC3E}">
        <p14:creationId xmlns:p14="http://schemas.microsoft.com/office/powerpoint/2010/main" val="265348575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Closing-Thank you 4">
    <p:bg>
      <p:bgPr>
        <a:solidFill>
          <a:schemeClr val="bg1">
            <a:lumMod val="95000"/>
          </a:schemeClr>
        </a:solidFill>
        <a:effectLst/>
      </p:bgPr>
    </p:bg>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FC033E0E-968F-40A8-BE78-354499D7F913}"/>
              </a:ext>
              <a:ext uri="{C183D7F6-B498-43B3-948B-1728B52AA6E4}">
                <adec:decorative xmlns:adec="http://schemas.microsoft.com/office/drawing/2017/decorative" val="1"/>
              </a:ext>
            </a:extLst>
          </p:cNvPr>
          <p:cNvSpPr>
            <a:spLocks noGrp="1"/>
          </p:cNvSpPr>
          <p:nvPr>
            <p:ph type="body" sz="quarter" idx="21" hasCustomPrompt="1"/>
          </p:nvPr>
        </p:nvSpPr>
        <p:spPr>
          <a:xfrm rot="19594102" flipH="1">
            <a:off x="584131" y="-142449"/>
            <a:ext cx="1218268" cy="6177109"/>
          </a:xfrm>
          <a:custGeom>
            <a:avLst/>
            <a:gdLst>
              <a:gd name="connsiteX0" fmla="*/ 1114975 w 1218268"/>
              <a:gd name="connsiteY0" fmla="*/ 1688918 h 6177109"/>
              <a:gd name="connsiteX1" fmla="*/ 1114975 w 1218268"/>
              <a:gd name="connsiteY1" fmla="*/ 5441035 h 6177109"/>
              <a:gd name="connsiteX2" fmla="*/ 1218268 w 1218268"/>
              <a:gd name="connsiteY2" fmla="*/ 5372844 h 6177109"/>
              <a:gd name="connsiteX3" fmla="*/ 1218268 w 1218268"/>
              <a:gd name="connsiteY3" fmla="*/ 1845382 h 6177109"/>
              <a:gd name="connsiteX4" fmla="*/ 675740 w 1218268"/>
              <a:gd name="connsiteY4" fmla="*/ 1023583 h 6177109"/>
              <a:gd name="connsiteX5" fmla="*/ 675740 w 1218268"/>
              <a:gd name="connsiteY5" fmla="*/ 5731005 h 6177109"/>
              <a:gd name="connsiteX6" fmla="*/ 951275 w 1218268"/>
              <a:gd name="connsiteY6" fmla="*/ 5549105 h 6177109"/>
              <a:gd name="connsiteX7" fmla="*/ 951275 w 1218268"/>
              <a:gd name="connsiteY7" fmla="*/ 1440952 h 6177109"/>
              <a:gd name="connsiteX8" fmla="*/ 0 w 1218268"/>
              <a:gd name="connsiteY8" fmla="*/ 0 h 6177109"/>
              <a:gd name="connsiteX9" fmla="*/ 0 w 1218268"/>
              <a:gd name="connsiteY9" fmla="*/ 6177109 h 6177109"/>
              <a:gd name="connsiteX10" fmla="*/ 485620 w 1218268"/>
              <a:gd name="connsiteY10" fmla="*/ 5856517 h 6177109"/>
              <a:gd name="connsiteX11" fmla="*/ 485620 w 1218268"/>
              <a:gd name="connsiteY11" fmla="*/ 735597 h 6177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8268" h="6177109">
                <a:moveTo>
                  <a:pt x="1114975" y="1688918"/>
                </a:moveTo>
                <a:lnTo>
                  <a:pt x="1114975" y="5441035"/>
                </a:lnTo>
                <a:lnTo>
                  <a:pt x="1218268" y="5372844"/>
                </a:lnTo>
                <a:lnTo>
                  <a:pt x="1218268" y="1845382"/>
                </a:lnTo>
                <a:close/>
                <a:moveTo>
                  <a:pt x="675740" y="1023583"/>
                </a:moveTo>
                <a:lnTo>
                  <a:pt x="675740" y="5731005"/>
                </a:lnTo>
                <a:lnTo>
                  <a:pt x="951275" y="5549105"/>
                </a:lnTo>
                <a:lnTo>
                  <a:pt x="951275" y="1440952"/>
                </a:lnTo>
                <a:close/>
                <a:moveTo>
                  <a:pt x="0" y="0"/>
                </a:moveTo>
                <a:lnTo>
                  <a:pt x="0" y="6177109"/>
                </a:lnTo>
                <a:lnTo>
                  <a:pt x="485620" y="5856517"/>
                </a:lnTo>
                <a:lnTo>
                  <a:pt x="485620" y="735597"/>
                </a:lnTo>
                <a:close/>
              </a:path>
            </a:pathLst>
          </a:custGeom>
          <a:solidFill>
            <a:schemeClr val="bg1"/>
          </a:solidFill>
          <a:effectLst/>
        </p:spPr>
        <p:txBody>
          <a:bodyPr wrap="square">
            <a:noAutofit/>
          </a:bodyPr>
          <a:lstStyle>
            <a:lvl1pPr marL="0" indent="0">
              <a:buNone/>
              <a:defRPr>
                <a:solidFill>
                  <a:schemeClr val="tx1">
                    <a:alpha val="0"/>
                  </a:schemeClr>
                </a:solidFill>
              </a:defRPr>
            </a:lvl1pPr>
          </a:lstStyle>
          <a:p>
            <a:pPr lvl="0"/>
            <a:r>
              <a:rPr lang="en-US" dirty="0"/>
              <a:t>I</a:t>
            </a:r>
            <a:endParaRPr lang="en-GB" dirty="0"/>
          </a:p>
        </p:txBody>
      </p:sp>
      <p:sp>
        <p:nvSpPr>
          <p:cNvPr id="15" name="Picture Placeholder 14">
            <a:extLst>
              <a:ext uri="{FF2B5EF4-FFF2-40B4-BE49-F238E27FC236}">
                <a16:creationId xmlns:a16="http://schemas.microsoft.com/office/drawing/2014/main" id="{B9454D95-B362-4CB6-B706-EB2022A3342D}"/>
              </a:ext>
              <a:ext uri="{C183D7F6-B498-43B3-948B-1728B52AA6E4}">
                <adec:decorative xmlns:adec="http://schemas.microsoft.com/office/drawing/2017/decorative" val="1"/>
              </a:ext>
            </a:extLst>
          </p:cNvPr>
          <p:cNvSpPr>
            <a:spLocks noGrp="1"/>
          </p:cNvSpPr>
          <p:nvPr>
            <p:ph type="pic" sz="quarter" idx="11" hasCustomPrompt="1"/>
          </p:nvPr>
        </p:nvSpPr>
        <p:spPr>
          <a:xfrm>
            <a:off x="3124200" y="0"/>
            <a:ext cx="9067800" cy="6858000"/>
          </a:xfrm>
          <a:custGeom>
            <a:avLst/>
            <a:gdLst>
              <a:gd name="connsiteX0" fmla="*/ 5205086 w 9067800"/>
              <a:gd name="connsiteY0" fmla="*/ 0 h 6858000"/>
              <a:gd name="connsiteX1" fmla="*/ 6957685 w 9067800"/>
              <a:gd name="connsiteY1" fmla="*/ 0 h 6858000"/>
              <a:gd name="connsiteX2" fmla="*/ 9067800 w 9067800"/>
              <a:gd name="connsiteY2" fmla="*/ 0 h 6858000"/>
              <a:gd name="connsiteX3" fmla="*/ 9067800 w 9067800"/>
              <a:gd name="connsiteY3" fmla="*/ 6827058 h 6858000"/>
              <a:gd name="connsiteX4" fmla="*/ 9044315 w 9067800"/>
              <a:gd name="connsiteY4" fmla="*/ 6858000 h 6858000"/>
              <a:gd name="connsiteX5" fmla="*/ 7291715 w 9067800"/>
              <a:gd name="connsiteY5" fmla="*/ 6858000 h 6858000"/>
              <a:gd name="connsiteX6" fmla="*/ 1752601 w 9067800"/>
              <a:gd name="connsiteY6" fmla="*/ 6858000 h 6858000"/>
              <a:gd name="connsiteX7" fmla="*/ 0 w 90678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7800" h="6858000">
                <a:moveTo>
                  <a:pt x="5205086" y="0"/>
                </a:moveTo>
                <a:lnTo>
                  <a:pt x="6957685" y="0"/>
                </a:lnTo>
                <a:lnTo>
                  <a:pt x="9067800" y="0"/>
                </a:lnTo>
                <a:lnTo>
                  <a:pt x="9067800" y="6827058"/>
                </a:lnTo>
                <a:lnTo>
                  <a:pt x="9044315" y="6858000"/>
                </a:lnTo>
                <a:lnTo>
                  <a:pt x="7291715" y="6858000"/>
                </a:lnTo>
                <a:lnTo>
                  <a:pt x="1752601" y="6858000"/>
                </a:lnTo>
                <a:lnTo>
                  <a:pt x="0" y="6858000"/>
                </a:lnTo>
                <a:close/>
              </a:path>
            </a:pathLst>
          </a:custGeom>
          <a:solidFill>
            <a:schemeClr val="bg1"/>
          </a:solidFill>
        </p:spPr>
        <p:txBody>
          <a:bodyPr wrap="square" anchor="ctr">
            <a:noAutofit/>
          </a:bodyPr>
          <a:lstStyle>
            <a:lvl1pPr marL="0" indent="0" algn="ctr">
              <a:buNone/>
              <a:defRPr/>
            </a:lvl1pPr>
          </a:lstStyle>
          <a:p>
            <a:r>
              <a:rPr lang="en-US" dirty="0"/>
              <a:t>Insert Image</a:t>
            </a:r>
            <a:endParaRPr lang="en-GB"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533400" y="266700"/>
            <a:ext cx="5105400" cy="6324600"/>
          </a:xfrm>
          <a:solidFill>
            <a:schemeClr val="bg1"/>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hasCustomPrompt="1"/>
          </p:nvPr>
        </p:nvSpPr>
        <p:spPr>
          <a:xfrm>
            <a:off x="933450" y="762000"/>
            <a:ext cx="4381500" cy="3429000"/>
          </a:xfrm>
        </p:spPr>
        <p:txBody>
          <a:bodyPr anchor="ctr">
            <a:normAutofit/>
          </a:bodyPr>
          <a:lstStyle>
            <a:lvl1pPr algn="ctr">
              <a:defRPr sz="5000" spc="200" baseline="0"/>
            </a:lvl1pPr>
          </a:lstStyle>
          <a:p>
            <a:r>
              <a:rPr lang="en-US" dirty="0"/>
              <a:t>THANK </a:t>
            </a:r>
            <a:r>
              <a:rPr lang="en-US" dirty="0" err="1"/>
              <a:t>yOU</a:t>
            </a:r>
            <a:endParaRPr lang="en-US" dirty="0"/>
          </a:p>
        </p:txBody>
      </p:sp>
      <p:sp>
        <p:nvSpPr>
          <p:cNvPr id="7" name="Text Placeholder 16">
            <a:extLst>
              <a:ext uri="{FF2B5EF4-FFF2-40B4-BE49-F238E27FC236}">
                <a16:creationId xmlns:a16="http://schemas.microsoft.com/office/drawing/2014/main" id="{D6D785D2-DAEB-48F3-AB8A-2954F03ACD2B}"/>
              </a:ext>
              <a:ext uri="{C183D7F6-B498-43B3-948B-1728B52AA6E4}">
                <adec:decorative xmlns:adec="http://schemas.microsoft.com/office/drawing/2017/decorative" val="1"/>
              </a:ext>
            </a:extLst>
          </p:cNvPr>
          <p:cNvSpPr>
            <a:spLocks noGrp="1"/>
          </p:cNvSpPr>
          <p:nvPr>
            <p:ph type="body" sz="quarter" idx="13" hasCustomPrompt="1"/>
          </p:nvPr>
        </p:nvSpPr>
        <p:spPr>
          <a:xfrm rot="10800000" flipV="1">
            <a:off x="314325" y="4953000"/>
            <a:ext cx="1143000" cy="1790700"/>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304480348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Closing-Thank you 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A623EB06-2F79-4698-807D-96A58B4F1D71}"/>
              </a:ext>
              <a:ext uri="{C183D7F6-B498-43B3-948B-1728B52AA6E4}">
                <adec:decorative xmlns:adec="http://schemas.microsoft.com/office/drawing/2017/decorative" val="1"/>
              </a:ext>
            </a:extLst>
          </p:cNvPr>
          <p:cNvSpPr>
            <a:spLocks noGrp="1"/>
          </p:cNvSpPr>
          <p:nvPr>
            <p:ph type="pic" sz="quarter" idx="15" hasCustomPrompt="1"/>
          </p:nvPr>
        </p:nvSpPr>
        <p:spPr>
          <a:xfrm>
            <a:off x="0" y="0"/>
            <a:ext cx="8329286" cy="6858000"/>
          </a:xfrm>
          <a:custGeom>
            <a:avLst/>
            <a:gdLst>
              <a:gd name="connsiteX0" fmla="*/ 0 w 8329286"/>
              <a:gd name="connsiteY0" fmla="*/ 0 h 6858000"/>
              <a:gd name="connsiteX1" fmla="*/ 8329286 w 8329286"/>
              <a:gd name="connsiteY1" fmla="*/ 0 h 6858000"/>
              <a:gd name="connsiteX2" fmla="*/ 3124200 w 8329286"/>
              <a:gd name="connsiteY2" fmla="*/ 6858000 h 6858000"/>
              <a:gd name="connsiteX3" fmla="*/ 0 w 832928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9286" h="6858000">
                <a:moveTo>
                  <a:pt x="0" y="0"/>
                </a:moveTo>
                <a:lnTo>
                  <a:pt x="8329286" y="0"/>
                </a:lnTo>
                <a:lnTo>
                  <a:pt x="3124200" y="6858000"/>
                </a:lnTo>
                <a:lnTo>
                  <a:pt x="0" y="6858000"/>
                </a:lnTo>
                <a:close/>
              </a:path>
            </a:pathLst>
          </a:custGeom>
          <a:solidFill>
            <a:schemeClr val="bg1"/>
          </a:solidFill>
          <a:effectLst>
            <a:outerShdw blurRad="228600" dist="38100" algn="l" rotWithShape="0">
              <a:prstClr val="black">
                <a:alpha val="40000"/>
              </a:prstClr>
            </a:outerShdw>
          </a:effectLst>
        </p:spPr>
        <p:txBody>
          <a:bodyPr wrap="square" anchor="ctr">
            <a:noAutofit/>
          </a:bodyPr>
          <a:lstStyle>
            <a:lvl1pPr marL="0" indent="0" algn="ctr">
              <a:buNone/>
              <a:defRPr/>
            </a:lvl1pPr>
          </a:lstStyle>
          <a:p>
            <a:r>
              <a:rPr lang="en-US" dirty="0"/>
              <a:t>Insert Image</a:t>
            </a:r>
            <a:endParaRPr lang="en-GB"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990600" y="609600"/>
            <a:ext cx="4648200" cy="5638800"/>
          </a:xfrm>
          <a:solidFill>
            <a:schemeClr val="bg1"/>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hasCustomPrompt="1"/>
          </p:nvPr>
        </p:nvSpPr>
        <p:spPr>
          <a:xfrm>
            <a:off x="1257300" y="1447800"/>
            <a:ext cx="4114800" cy="3962400"/>
          </a:xfrm>
        </p:spPr>
        <p:txBody>
          <a:bodyPr anchor="ctr">
            <a:normAutofit/>
          </a:bodyPr>
          <a:lstStyle>
            <a:lvl1pPr algn="ctr">
              <a:defRPr sz="5000" spc="200" baseline="0"/>
            </a:lvl1pPr>
          </a:lstStyle>
          <a:p>
            <a:r>
              <a:rPr lang="en-US" dirty="0"/>
              <a:t>THANK </a:t>
            </a:r>
            <a:r>
              <a:rPr lang="en-US" dirty="0" err="1"/>
              <a:t>yOU</a:t>
            </a:r>
            <a:endParaRPr lang="en-US" dirty="0"/>
          </a:p>
        </p:txBody>
      </p:sp>
      <p:sp>
        <p:nvSpPr>
          <p:cNvPr id="7" name="Text Placeholder 16">
            <a:extLst>
              <a:ext uri="{FF2B5EF4-FFF2-40B4-BE49-F238E27FC236}">
                <a16:creationId xmlns:a16="http://schemas.microsoft.com/office/drawing/2014/main" id="{D6D785D2-DAEB-48F3-AB8A-2954F03ACD2B}"/>
              </a:ext>
              <a:ext uri="{C183D7F6-B498-43B3-948B-1728B52AA6E4}">
                <adec:decorative xmlns:adec="http://schemas.microsoft.com/office/drawing/2017/decorative" val="1"/>
              </a:ext>
            </a:extLst>
          </p:cNvPr>
          <p:cNvSpPr>
            <a:spLocks noGrp="1"/>
          </p:cNvSpPr>
          <p:nvPr>
            <p:ph type="body" sz="quarter" idx="13" hasCustomPrompt="1"/>
          </p:nvPr>
        </p:nvSpPr>
        <p:spPr>
          <a:xfrm>
            <a:off x="2705100" y="409575"/>
            <a:ext cx="1219200" cy="400050"/>
          </a:xfr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8" name="Text Placeholder 16">
            <a:extLst>
              <a:ext uri="{FF2B5EF4-FFF2-40B4-BE49-F238E27FC236}">
                <a16:creationId xmlns:a16="http://schemas.microsoft.com/office/drawing/2014/main" id="{BB42ECCE-195D-45F5-94EB-137CEFCFE916}"/>
              </a:ext>
              <a:ext uri="{C183D7F6-B498-43B3-948B-1728B52AA6E4}">
                <adec:decorative xmlns:adec="http://schemas.microsoft.com/office/drawing/2017/decorative" val="1"/>
              </a:ext>
            </a:extLst>
          </p:cNvPr>
          <p:cNvSpPr>
            <a:spLocks noGrp="1"/>
          </p:cNvSpPr>
          <p:nvPr>
            <p:ph type="body" sz="quarter" idx="14" hasCustomPrompt="1"/>
          </p:nvPr>
        </p:nvSpPr>
        <p:spPr>
          <a:xfrm>
            <a:off x="2705100" y="6076950"/>
            <a:ext cx="1219200" cy="400050"/>
          </a:xfrm>
          <a:solidFill>
            <a:schemeClr val="accent2"/>
          </a:solidFill>
          <a:effectLst>
            <a:outerShdw blurRad="50800" dist="38100" dir="18900000" algn="b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132553905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objTx">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5/26/2023</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37631024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8640" y="548640"/>
            <a:ext cx="11106150"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48640" y="2103120"/>
            <a:ext cx="11106150" cy="422148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24938679"/>
      </p:ext>
    </p:extLst>
  </p:cSld>
  <p:clrMap bg1="lt1" tx1="dk1" bg2="lt2" tx2="dk2" accent1="accent1" accent2="accent2" accent3="accent3" accent4="accent4" accent5="accent5" accent6="accent6" hlink="hlink" folHlink="folHlink"/>
  <p:sldLayoutIdLst>
    <p:sldLayoutId id="2147483955" r:id="rId1"/>
    <p:sldLayoutId id="2147483959" r:id="rId2"/>
    <p:sldLayoutId id="2147483961" r:id="rId3"/>
    <p:sldLayoutId id="2147483962" r:id="rId4"/>
    <p:sldLayoutId id="2147483964" r:id="rId5"/>
    <p:sldLayoutId id="2147483958" r:id="rId6"/>
    <p:sldLayoutId id="2147483963" r:id="rId7"/>
    <p:sldLayoutId id="2147483957" r:id="rId8"/>
    <p:sldLayoutId id="2147483965" r:id="rId9"/>
    <p:sldLayoutId id="2147483966" r:id="rId10"/>
    <p:sldLayoutId id="2147483996" r:id="rId11"/>
    <p:sldLayoutId id="2147483997" r:id="rId12"/>
    <p:sldLayoutId id="2147483998" r:id="rId13"/>
    <p:sldLayoutId id="2147483999" r:id="rId14"/>
    <p:sldLayoutId id="2147484000" r:id="rId15"/>
    <p:sldLayoutId id="2147484001" r:id="rId16"/>
    <p:sldLayoutId id="2147484007" r:id="rId17"/>
    <p:sldLayoutId id="2147483967" r:id="rId18"/>
    <p:sldLayoutId id="2147483968" r:id="rId19"/>
    <p:sldLayoutId id="2147483987" r:id="rId20"/>
    <p:sldLayoutId id="2147483969" r:id="rId21"/>
    <p:sldLayoutId id="2147483970" r:id="rId22"/>
    <p:sldLayoutId id="2147483971" r:id="rId23"/>
    <p:sldLayoutId id="2147483972" r:id="rId24"/>
    <p:sldLayoutId id="2147483973" r:id="rId25"/>
    <p:sldLayoutId id="2147483978" r:id="rId26"/>
    <p:sldLayoutId id="2147483974" r:id="rId27"/>
    <p:sldLayoutId id="2147483975" r:id="rId28"/>
    <p:sldLayoutId id="2147483976" r:id="rId29"/>
    <p:sldLayoutId id="2147483977" r:id="rId30"/>
    <p:sldLayoutId id="2147483988" r:id="rId31"/>
    <p:sldLayoutId id="2147483989" r:id="rId32"/>
    <p:sldLayoutId id="2147483990" r:id="rId33"/>
    <p:sldLayoutId id="2147483991" r:id="rId34"/>
    <p:sldLayoutId id="2147483992" r:id="rId35"/>
    <p:sldLayoutId id="2147483993" r:id="rId36"/>
    <p:sldLayoutId id="2147483995" r:id="rId37"/>
    <p:sldLayoutId id="2147484002" r:id="rId38"/>
    <p:sldLayoutId id="2147484003" r:id="rId39"/>
    <p:sldLayoutId id="2147484004" r:id="rId40"/>
    <p:sldLayoutId id="2147483994" r:id="rId41"/>
    <p:sldLayoutId id="2147484005" r:id="rId42"/>
    <p:sldLayoutId id="2147484006" r:id="rId43"/>
    <p:sldLayoutId id="2147483979" r:id="rId44"/>
    <p:sldLayoutId id="2147483980" r:id="rId45"/>
    <p:sldLayoutId id="2147483981" r:id="rId46"/>
    <p:sldLayoutId id="2147483982" r:id="rId47"/>
    <p:sldLayoutId id="2147483983" r:id="rId48"/>
    <p:sldLayoutId id="2147483984" r:id="rId49"/>
    <p:sldLayoutId id="2147483985" r:id="rId50"/>
    <p:sldLayoutId id="2147483986" r:id="rId51"/>
    <p:sldLayoutId id="2147484008" r:id="rId52"/>
    <p:sldLayoutId id="2147484009" r:id="rId53"/>
    <p:sldLayoutId id="2147484010" r:id="rId54"/>
    <p:sldLayoutId id="2147484011" r:id="rId55"/>
    <p:sldLayoutId id="2147484012" r:id="rId56"/>
    <p:sldLayoutId id="2147484013" r:id="rId57"/>
  </p:sldLayoutIdLst>
  <p:hf hdr="0" ftr="0" dt="0"/>
  <p:txStyles>
    <p:titleStyle>
      <a:lvl1pPr algn="l" defTabSz="914400" rtl="0" eaLnBrk="1" latinLnBrk="0" hangingPunct="1">
        <a:lnSpc>
          <a:spcPct val="90000"/>
        </a:lnSpc>
        <a:spcBef>
          <a:spcPct val="0"/>
        </a:spcBef>
        <a:buNone/>
        <a:defRPr sz="4200" kern="1200" cap="all" spc="100" baseline="0">
          <a:solidFill>
            <a:schemeClr val="tx1">
              <a:lumMod val="95000"/>
              <a:lumOff val="5000"/>
            </a:schemeClr>
          </a:solidFill>
          <a:latin typeface="+mj-lt"/>
          <a:ea typeface="+mj-ea"/>
          <a:cs typeface="+mj-cs"/>
        </a:defRPr>
      </a:lvl1pPr>
    </p:titleStyle>
    <p:bodyStyle>
      <a:lvl1pPr marL="228600" indent="-228600" algn="l" defTabSz="914400" rtl="0" eaLnBrk="1" latinLnBrk="0" hangingPunct="1">
        <a:lnSpc>
          <a:spcPct val="90000"/>
        </a:lnSpc>
        <a:spcBef>
          <a:spcPts val="1200"/>
        </a:spcBef>
        <a:spcAft>
          <a:spcPts val="200"/>
        </a:spcAft>
        <a:buClr>
          <a:schemeClr val="accent1"/>
        </a:buClr>
        <a:buSzPct val="100000"/>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36" userDrawn="1">
          <p15:clr>
            <a:srgbClr val="F26B43"/>
          </p15:clr>
        </p15:guide>
        <p15:guide id="4" orient="horz" pos="336" userDrawn="1">
          <p15:clr>
            <a:srgbClr val="F26B43"/>
          </p15:clr>
        </p15:guide>
        <p15:guide id="5" pos="7344" userDrawn="1">
          <p15:clr>
            <a:srgbClr val="F26B43"/>
          </p15:clr>
        </p15:guide>
        <p15:guide id="6" orient="horz" pos="398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5.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hyperlink" Target="http://gsouto-digitalteacher.blogspot.com/2015/03/education-lets-celebrate-world-poetry.html" TargetMode="External"/></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10.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16.svg"/></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5" Type="http://schemas.openxmlformats.org/officeDocument/2006/relationships/image" Target="../media/image2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29.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34.xml"/><Relationship Id="rId6" Type="http://schemas.openxmlformats.org/officeDocument/2006/relationships/image" Target="../media/image17.png"/><Relationship Id="rId5" Type="http://schemas.openxmlformats.org/officeDocument/2006/relationships/image" Target="../media/image33.png"/><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35.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 Id="rId9"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34.xml"/><Relationship Id="rId6" Type="http://schemas.openxmlformats.org/officeDocument/2006/relationships/image" Target="../media/image21.png"/><Relationship Id="rId5" Type="http://schemas.openxmlformats.org/officeDocument/2006/relationships/image" Target="../media/image33.pn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34.xml"/><Relationship Id="rId6" Type="http://schemas.openxmlformats.org/officeDocument/2006/relationships/image" Target="../media/image20.png"/><Relationship Id="rId5" Type="http://schemas.openxmlformats.org/officeDocument/2006/relationships/image" Target="../media/image33.pn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34.xml"/><Relationship Id="rId6" Type="http://schemas.openxmlformats.org/officeDocument/2006/relationships/image" Target="../media/image25.png"/><Relationship Id="rId5" Type="http://schemas.openxmlformats.org/officeDocument/2006/relationships/image" Target="../media/image33.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34.xml"/><Relationship Id="rId6" Type="http://schemas.openxmlformats.org/officeDocument/2006/relationships/image" Target="../media/image18.png"/><Relationship Id="rId5" Type="http://schemas.openxmlformats.org/officeDocument/2006/relationships/image" Target="../media/image33.png"/><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34.xml"/><Relationship Id="rId6" Type="http://schemas.openxmlformats.org/officeDocument/2006/relationships/image" Target="../media/image19.png"/><Relationship Id="rId5" Type="http://schemas.openxmlformats.org/officeDocument/2006/relationships/image" Target="../media/image33.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8.png"/><Relationship Id="rId1" Type="http://schemas.openxmlformats.org/officeDocument/2006/relationships/slideLayout" Target="../slideLayouts/slideLayout34.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jpg"/><Relationship Id="rId7" Type="http://schemas.openxmlformats.org/officeDocument/2006/relationships/image" Target="../media/image45.jpg"/><Relationship Id="rId2" Type="http://schemas.openxmlformats.org/officeDocument/2006/relationships/notesSlide" Target="../notesSlides/notesSlide13.xml"/><Relationship Id="rId1" Type="http://schemas.openxmlformats.org/officeDocument/2006/relationships/slideLayout" Target="../slideLayouts/slideLayout37.xml"/><Relationship Id="rId6" Type="http://schemas.openxmlformats.org/officeDocument/2006/relationships/image" Target="../media/image44.jpg"/><Relationship Id="rId5" Type="http://schemas.openxmlformats.org/officeDocument/2006/relationships/image" Target="../media/image43.jpg"/><Relationship Id="rId10" Type="http://schemas.openxmlformats.org/officeDocument/2006/relationships/image" Target="../media/image48.jpg"/><Relationship Id="rId4" Type="http://schemas.openxmlformats.org/officeDocument/2006/relationships/image" Target="../media/image42.jpg"/><Relationship Id="rId9" Type="http://schemas.openxmlformats.org/officeDocument/2006/relationships/image" Target="../media/image47.jpg"/></Relationships>
</file>

<file path=ppt/slides/_rels/slide1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4.xml"/><Relationship Id="rId1" Type="http://schemas.openxmlformats.org/officeDocument/2006/relationships/slideLayout" Target="../slideLayouts/slideLayout29.xml"/><Relationship Id="rId5" Type="http://schemas.openxmlformats.org/officeDocument/2006/relationships/hyperlink" Target="https://tr.wikipedia.org/wiki/Dosya:Solapur_district_blank_map.svg" TargetMode="External"/><Relationship Id="rId4" Type="http://schemas.openxmlformats.org/officeDocument/2006/relationships/image" Target="../media/image50.pn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7.png"/><Relationship Id="rId1" Type="http://schemas.openxmlformats.org/officeDocument/2006/relationships/slideLayout" Target="../slideLayouts/slideLayout34.xml"/><Relationship Id="rId4" Type="http://schemas.openxmlformats.org/officeDocument/2006/relationships/image" Target="../media/image51.jpg"/></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15.xml"/><Relationship Id="rId1" Type="http://schemas.openxmlformats.org/officeDocument/2006/relationships/slideLayout" Target="../slideLayouts/slideLayout20.xml"/><Relationship Id="rId6" Type="http://schemas.openxmlformats.org/officeDocument/2006/relationships/image" Target="../media/image59.jpg"/><Relationship Id="rId5" Type="http://schemas.openxmlformats.org/officeDocument/2006/relationships/hyperlink" Target="mailto:hr@iqratechnology.com" TargetMode="External"/><Relationship Id="rId4" Type="http://schemas.openxmlformats.org/officeDocument/2006/relationships/hyperlink" Target="https://www.pexels.com/photo/photo-of-man-typing-in-front-on-computer-318434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AF890B92-D44D-461B-A5E6-D4F348791F20}"/>
              </a:ext>
              <a:ext uri="{C183D7F6-B498-43B3-948B-1728B52AA6E4}">
                <adec:decorative xmlns:adec="http://schemas.microsoft.com/office/drawing/2017/decorative" val="1"/>
              </a:ext>
            </a:extLst>
          </p:cNvPr>
          <p:cNvPicPr>
            <a:picLocks noGrp="1" noChangeAspect="1"/>
          </p:cNvPicPr>
          <p:nvPr>
            <p:ph type="pic" sz="quarter" idx="17"/>
          </p:nvPr>
        </p:nvPicPr>
        <p:blipFill rotWithShape="1">
          <a:blip r:embed="rId3" cstate="email">
            <a:extLst>
              <a:ext uri="{28A0092B-C50C-407E-A947-70E740481C1C}">
                <a14:useLocalDpi xmlns:a14="http://schemas.microsoft.com/office/drawing/2010/main"/>
              </a:ext>
            </a:extLst>
          </a:blip>
          <a:srcRect/>
          <a:stretch/>
        </p:blipFill>
        <p:spPr>
          <a:xfrm>
            <a:off x="0" y="150577"/>
            <a:ext cx="12191999" cy="3278423"/>
          </a:xfrm>
        </p:spPr>
      </p:pic>
      <p:sp>
        <p:nvSpPr>
          <p:cNvPr id="12" name="Title 11">
            <a:extLst>
              <a:ext uri="{FF2B5EF4-FFF2-40B4-BE49-F238E27FC236}">
                <a16:creationId xmlns:a16="http://schemas.microsoft.com/office/drawing/2014/main" id="{94C582A2-A406-4C9B-A3DA-BA4EECAB37AC}"/>
              </a:ext>
            </a:extLst>
          </p:cNvPr>
          <p:cNvSpPr>
            <a:spLocks noGrp="1"/>
          </p:cNvSpPr>
          <p:nvPr>
            <p:ph type="title"/>
          </p:nvPr>
        </p:nvSpPr>
        <p:spPr>
          <a:xfrm>
            <a:off x="2251730" y="5259620"/>
            <a:ext cx="5013960" cy="2408917"/>
          </a:xfrm>
        </p:spPr>
        <p:txBody>
          <a:bodyPr/>
          <a:lstStyle/>
          <a:p>
            <a:r>
              <a:rPr lang="en-IN" sz="4000" i="1" dirty="0">
                <a:solidFill>
                  <a:srgbClr val="404040"/>
                </a:solidFill>
                <a:effectLst/>
                <a:latin typeface="Calibri" panose="020F0502020204030204" pitchFamily="34" charset="0"/>
                <a:ea typeface="Calibri" panose="020F0502020204030204" pitchFamily="34" charset="0"/>
              </a:rPr>
              <a:t>We build Careers</a:t>
            </a:r>
            <a:endParaRPr lang="en-US" dirty="0"/>
          </a:p>
        </p:txBody>
      </p:sp>
      <p:sp>
        <p:nvSpPr>
          <p:cNvPr id="34" name="Text Placeholder 33">
            <a:extLst>
              <a:ext uri="{FF2B5EF4-FFF2-40B4-BE49-F238E27FC236}">
                <a16:creationId xmlns:a16="http://schemas.microsoft.com/office/drawing/2014/main" id="{29455ACD-CCC6-4BEC-AA79-DC1C69D087DF}"/>
              </a:ext>
              <a:ext uri="{C183D7F6-B498-43B3-948B-1728B52AA6E4}">
                <adec:decorative xmlns:adec="http://schemas.microsoft.com/office/drawing/2017/decorative" val="1"/>
              </a:ext>
            </a:extLst>
          </p:cNvPr>
          <p:cNvSpPr>
            <a:spLocks noGrp="1"/>
          </p:cNvSpPr>
          <p:nvPr>
            <p:ph type="body" sz="quarter" idx="20"/>
          </p:nvPr>
        </p:nvSpPr>
        <p:spPr/>
        <p:txBody>
          <a:bodyPr/>
          <a:lstStyle/>
          <a:p>
            <a:endParaRPr lang="en-US" dirty="0"/>
          </a:p>
        </p:txBody>
      </p:sp>
      <p:sp>
        <p:nvSpPr>
          <p:cNvPr id="13" name="Content Placeholder 12">
            <a:extLst>
              <a:ext uri="{FF2B5EF4-FFF2-40B4-BE49-F238E27FC236}">
                <a16:creationId xmlns:a16="http://schemas.microsoft.com/office/drawing/2014/main" id="{556610ED-3E2D-4E6A-ABD0-150F203E6B46}"/>
              </a:ext>
            </a:extLst>
          </p:cNvPr>
          <p:cNvSpPr>
            <a:spLocks noGrp="1"/>
          </p:cNvSpPr>
          <p:nvPr>
            <p:ph sz="quarter" idx="19"/>
          </p:nvPr>
        </p:nvSpPr>
        <p:spPr>
          <a:xfrm>
            <a:off x="7603076" y="2817329"/>
            <a:ext cx="3688080" cy="3735289"/>
          </a:xfrm>
        </p:spPr>
        <p:txBody>
          <a:bodyPr>
            <a:normAutofit fontScale="32500" lnSpcReduction="20000"/>
          </a:bodyPr>
          <a:lstStyle/>
          <a:p>
            <a:r>
              <a:rPr lang="en-US" sz="15000" dirty="0"/>
              <a:t>IT training program by </a:t>
            </a:r>
          </a:p>
          <a:p>
            <a:r>
              <a:rPr lang="en-US" sz="15000" dirty="0">
                <a:solidFill>
                  <a:schemeClr val="tx2">
                    <a:lumMod val="75000"/>
                  </a:schemeClr>
                </a:solidFill>
                <a:latin typeface="Californian FB" panose="0207040306080B030204" pitchFamily="18" charset="0"/>
                <a:cs typeface="AngsanaUPC" panose="020B0502040204020203" pitchFamily="18" charset="-34"/>
              </a:rPr>
              <a:t>Iqra Technology</a:t>
            </a:r>
            <a:br>
              <a:rPr lang="en-US" dirty="0">
                <a:latin typeface="Californian FB" panose="0207040306080B030204" pitchFamily="18" charset="0"/>
                <a:cs typeface="AngsanaUPC" panose="020B0502040204020203" pitchFamily="18" charset="-34"/>
              </a:rPr>
            </a:br>
            <a:endParaRPr lang="en-US" dirty="0">
              <a:latin typeface="Californian FB" panose="0207040306080B030204" pitchFamily="18" charset="0"/>
              <a:cs typeface="AngsanaUPC" panose="020B0502040204020203" pitchFamily="18" charset="-34"/>
            </a:endParaRPr>
          </a:p>
        </p:txBody>
      </p:sp>
      <p:pic>
        <p:nvPicPr>
          <p:cNvPr id="39" name="Picture Placeholder 38">
            <a:extLst>
              <a:ext uri="{FF2B5EF4-FFF2-40B4-BE49-F238E27FC236}">
                <a16:creationId xmlns:a16="http://schemas.microsoft.com/office/drawing/2014/main" id="{D15B262E-3234-4E0C-A890-B69314333FD8}"/>
              </a:ext>
              <a:ext uri="{C183D7F6-B498-43B3-948B-1728B52AA6E4}">
                <adec:decorative xmlns:adec="http://schemas.microsoft.com/office/drawing/2017/decorative" val="1"/>
              </a:ext>
            </a:extLst>
          </p:cNvPr>
          <p:cNvPicPr>
            <a:picLocks noGrp="1" noChangeAspect="1"/>
          </p:cNvPicPr>
          <p:nvPr>
            <p:ph type="pic" sz="quarter" idx="21"/>
          </p:nvPr>
        </p:nvPicPr>
        <p:blipFill>
          <a:blip r:embed="rId4">
            <a:extLst>
              <a:ext uri="{96DAC541-7B7A-43D3-8B79-37D633B846F1}">
                <asvg:svgBlip xmlns:asvg="http://schemas.microsoft.com/office/drawing/2016/SVG/main" r:embed="rId5"/>
              </a:ext>
            </a:extLst>
          </a:blip>
          <a:srcRect l="853" r="853"/>
          <a:stretch>
            <a:fillRect/>
          </a:stretch>
        </p:blipFill>
        <p:spPr>
          <a:xfrm>
            <a:off x="1337330" y="5157192"/>
            <a:ext cx="914400" cy="930275"/>
          </a:xfrm>
        </p:spPr>
      </p:pic>
      <p:sp>
        <p:nvSpPr>
          <p:cNvPr id="2" name="Slide Number Placeholder 1">
            <a:extLst>
              <a:ext uri="{FF2B5EF4-FFF2-40B4-BE49-F238E27FC236}">
                <a16:creationId xmlns:a16="http://schemas.microsoft.com/office/drawing/2014/main" id="{7A6C6147-EB04-429F-9D41-52F18DE2322C}"/>
              </a:ext>
            </a:extLst>
          </p:cNvPr>
          <p:cNvSpPr>
            <a:spLocks noGrp="1"/>
          </p:cNvSpPr>
          <p:nvPr>
            <p:ph type="sldNum" sz="quarter" idx="4"/>
          </p:nvPr>
        </p:nvSpPr>
        <p:spPr/>
        <p:txBody>
          <a:bodyPr/>
          <a:lstStyle/>
          <a:p>
            <a:fld id="{4FAB73BC-B049-4115-A692-8D63A059BFB8}" type="slidenum">
              <a:rPr lang="en-US" smtClean="0"/>
              <a:pPr/>
              <a:t>1</a:t>
            </a:fld>
            <a:endParaRPr lang="en-US" dirty="0"/>
          </a:p>
        </p:txBody>
      </p:sp>
      <p:sp>
        <p:nvSpPr>
          <p:cNvPr id="32" name="Text Placeholder 119">
            <a:extLst>
              <a:ext uri="{FF2B5EF4-FFF2-40B4-BE49-F238E27FC236}">
                <a16:creationId xmlns:a16="http://schemas.microsoft.com/office/drawing/2014/main" id="{D9043C6D-0761-489D-8401-7F976D80BA59}"/>
              </a:ext>
              <a:ext uri="{C183D7F6-B498-43B3-948B-1728B52AA6E4}">
                <adec:decorative xmlns:adec="http://schemas.microsoft.com/office/drawing/2017/decorative" val="1"/>
              </a:ext>
            </a:extLst>
          </p:cNvPr>
          <p:cNvSpPr txBox="1">
            <a:spLocks/>
          </p:cNvSpPr>
          <p:nvPr/>
        </p:nvSpPr>
        <p:spPr>
          <a:xfrm>
            <a:off x="693060" y="6641305"/>
            <a:ext cx="173736" cy="152400"/>
          </a:xfrm>
          <a:prstGeom prst="rect">
            <a:avLst/>
          </a:prstGeom>
          <a:solidFill>
            <a:schemeClr val="accent2"/>
          </a:solidFill>
          <a:effectLst>
            <a:outerShdw blurRad="50800" dist="38100" dir="2700000" algn="tl" rotWithShape="0">
              <a:prstClr val="black">
                <a:alpha val="40000"/>
              </a:prstClr>
            </a:outerShdw>
          </a:effectLst>
        </p:spPr>
        <p:txBody>
          <a:bodyPr vert="horz" lIns="45720" tIns="45720" rIns="45720" bIns="45720" rtlCol="0">
            <a:normAutofit fontScale="25000" lnSpcReduction="20000"/>
          </a:bodyPr>
          <a:lstStyle>
            <a:lvl1pPr marL="0" indent="0" algn="l" defTabSz="914400" rtl="0" eaLnBrk="1" latinLnBrk="0" hangingPunct="1">
              <a:lnSpc>
                <a:spcPct val="90000"/>
              </a:lnSpc>
              <a:spcBef>
                <a:spcPts val="1200"/>
              </a:spcBef>
              <a:spcAft>
                <a:spcPts val="200"/>
              </a:spcAft>
              <a:buClr>
                <a:schemeClr val="accent1"/>
              </a:buClr>
              <a:buSzPct val="100000"/>
              <a:buFont typeface="Arial" panose="020B0604020202020204" pitchFamily="34" charset="0"/>
              <a:buNone/>
              <a:defRPr sz="2000" kern="1200">
                <a:solidFill>
                  <a:schemeClr val="tx1">
                    <a:alpha val="0"/>
                  </a:schemeClr>
                </a:solidFill>
                <a:latin typeface="+mn-lt"/>
                <a:ea typeface="+mn-ea"/>
                <a:cs typeface="+mn-cs"/>
              </a:defRPr>
            </a:lvl1pPr>
            <a:lvl2pPr marL="4572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endParaRPr lang="en-US" dirty="0"/>
          </a:p>
        </p:txBody>
      </p:sp>
      <p:sp>
        <p:nvSpPr>
          <p:cNvPr id="40" name="Freeform: Shape 39">
            <a:extLst>
              <a:ext uri="{FF2B5EF4-FFF2-40B4-BE49-F238E27FC236}">
                <a16:creationId xmlns:a16="http://schemas.microsoft.com/office/drawing/2014/main" id="{CD5E95B5-674E-4A3A-A7C5-83CFC41142E0}"/>
              </a:ext>
              <a:ext uri="{C183D7F6-B498-43B3-948B-1728B52AA6E4}">
                <adec:decorative xmlns:adec="http://schemas.microsoft.com/office/drawing/2017/decorative" val="1"/>
              </a:ext>
            </a:extLst>
          </p:cNvPr>
          <p:cNvSpPr/>
          <p:nvPr/>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descr="Logo&#10;&#10;Description automatically generated">
            <a:extLst>
              <a:ext uri="{FF2B5EF4-FFF2-40B4-BE49-F238E27FC236}">
                <a16:creationId xmlns:a16="http://schemas.microsoft.com/office/drawing/2014/main" id="{2345D837-B920-460E-B28F-8FC23CD6EFE0}"/>
              </a:ext>
            </a:extLst>
          </p:cNvPr>
          <p:cNvPicPr/>
          <p:nvPr/>
        </p:nvPicPr>
        <p:blipFill>
          <a:blip r:embed="rId6">
            <a:extLst>
              <a:ext uri="{28A0092B-C50C-407E-A947-70E740481C1C}">
                <a14:useLocalDpi xmlns:a14="http://schemas.microsoft.com/office/drawing/2010/main" val="0"/>
              </a:ext>
            </a:extLst>
          </a:blip>
          <a:stretch>
            <a:fillRect/>
          </a:stretch>
        </p:blipFill>
        <p:spPr>
          <a:xfrm>
            <a:off x="2639616" y="3735047"/>
            <a:ext cx="2664296" cy="1080120"/>
          </a:xfrm>
          <a:prstGeom prst="rect">
            <a:avLst/>
          </a:prstGeom>
        </p:spPr>
      </p:pic>
    </p:spTree>
    <p:extLst>
      <p:ext uri="{BB962C8B-B14F-4D97-AF65-F5344CB8AC3E}">
        <p14:creationId xmlns:p14="http://schemas.microsoft.com/office/powerpoint/2010/main" val="2956204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picture containing text, person, computer, indoor&#10;&#10;Description automatically generated">
            <a:extLst>
              <a:ext uri="{FF2B5EF4-FFF2-40B4-BE49-F238E27FC236}">
                <a16:creationId xmlns:a16="http://schemas.microsoft.com/office/drawing/2014/main" id="{17EBD37F-9D9A-4E47-8024-7C9E3265BBFA}"/>
              </a:ext>
            </a:extLst>
          </p:cNvPr>
          <p:cNvPicPr>
            <a:picLocks noChangeAspect="1"/>
          </p:cNvPicPr>
          <p:nvPr/>
        </p:nvPicPr>
        <p:blipFill rotWithShape="1">
          <a:blip r:embed="rId3">
            <a:alphaModFix amt="15000"/>
            <a:extLst>
              <a:ext uri="{837473B0-CC2E-450A-ABE3-18F120FF3D39}">
                <a1611:picAttrSrcUrl xmlns:a1611="http://schemas.microsoft.com/office/drawing/2016/11/main" r:id="rId4"/>
              </a:ext>
            </a:extLst>
          </a:blip>
          <a:srcRect b="21053"/>
          <a:stretch/>
        </p:blipFill>
        <p:spPr>
          <a:xfrm>
            <a:off x="0" y="0"/>
            <a:ext cx="12191980" cy="6857990"/>
          </a:xfrm>
          <a:prstGeom prst="rect">
            <a:avLst/>
          </a:prstGeom>
        </p:spPr>
      </p:pic>
      <p:sp>
        <p:nvSpPr>
          <p:cNvPr id="12" name="Title 11">
            <a:extLst>
              <a:ext uri="{FF2B5EF4-FFF2-40B4-BE49-F238E27FC236}">
                <a16:creationId xmlns:a16="http://schemas.microsoft.com/office/drawing/2014/main" id="{94C582A2-A406-4C9B-A3DA-BA4EECAB37AC}"/>
              </a:ext>
            </a:extLst>
          </p:cNvPr>
          <p:cNvSpPr>
            <a:spLocks noGrp="1"/>
          </p:cNvSpPr>
          <p:nvPr>
            <p:ph type="title"/>
          </p:nvPr>
        </p:nvSpPr>
        <p:spPr>
          <a:xfrm>
            <a:off x="548640" y="990600"/>
            <a:ext cx="10805160" cy="707886"/>
          </a:xfrm>
        </p:spPr>
        <p:txBody>
          <a:bodyPr vert="horz" lIns="91440" tIns="45720" rIns="91440" bIns="45720" rtlCol="0" anchor="t">
            <a:normAutofit/>
          </a:bodyPr>
          <a:lstStyle/>
          <a:p>
            <a:pPr>
              <a:lnSpc>
                <a:spcPct val="90000"/>
              </a:lnSpc>
            </a:pPr>
            <a:br>
              <a:rPr lang="en-US" sz="2200" b="0" kern="1200" cap="all" spc="100" baseline="0" dirty="0">
                <a:effectLst/>
                <a:latin typeface="+mj-lt"/>
                <a:ea typeface="+mj-ea"/>
                <a:cs typeface="+mj-cs"/>
              </a:rPr>
            </a:br>
            <a:endParaRPr lang="en-US" sz="2200" b="0" kern="1200" cap="all" spc="100" baseline="0" dirty="0">
              <a:latin typeface="+mj-lt"/>
              <a:ea typeface="+mj-ea"/>
              <a:cs typeface="+mj-cs"/>
            </a:endParaRPr>
          </a:p>
        </p:txBody>
      </p:sp>
      <p:sp>
        <p:nvSpPr>
          <p:cNvPr id="8" name="Google Shape;32;p2">
            <a:extLst>
              <a:ext uri="{FF2B5EF4-FFF2-40B4-BE49-F238E27FC236}">
                <a16:creationId xmlns:a16="http://schemas.microsoft.com/office/drawing/2014/main" id="{64A6B995-01BB-4DED-8EA3-2C460599D955}"/>
              </a:ext>
            </a:extLst>
          </p:cNvPr>
          <p:cNvSpPr txBox="1"/>
          <p:nvPr/>
        </p:nvSpPr>
        <p:spPr>
          <a:xfrm>
            <a:off x="866796" y="1863484"/>
            <a:ext cx="10599325" cy="4339890"/>
          </a:xfrm>
          <a:prstGeom prst="rect">
            <a:avLst/>
          </a:prstGeom>
        </p:spPr>
        <p:txBody>
          <a:bodyPr spcFirstLastPara="1" vert="horz" lIns="91440" tIns="45720" rIns="91440" bIns="45720" rtlCol="0" anchorCtr="0">
            <a:normAutofit fontScale="92500" lnSpcReduction="20000"/>
          </a:bodyPr>
          <a:lstStyle/>
          <a:p>
            <a:pPr marL="285750" marR="0" lvl="0" indent="-228600" algn="just" defTabSz="914400">
              <a:spcBef>
                <a:spcPts val="0"/>
              </a:spcBef>
              <a:spcAft>
                <a:spcPts val="600"/>
              </a:spcAft>
              <a:buClr>
                <a:schemeClr val="accent1"/>
              </a:buClr>
              <a:buSzPts val="2000"/>
              <a:buFont typeface="Arial" panose="020B0604020202020204" pitchFamily="34" charset="0"/>
              <a:buChar char="•"/>
            </a:pPr>
            <a:r>
              <a:rPr lang="en-US" sz="1900" dirty="0">
                <a:solidFill>
                  <a:srgbClr val="000000"/>
                </a:solidFill>
                <a:latin typeface="Calibri" panose="020F0502020204030204" pitchFamily="34" charset="0"/>
                <a:cs typeface="Calibri" panose="020F0502020204030204" pitchFamily="34" charset="0"/>
              </a:rPr>
              <a:t>Iqra Technology is an Information technology services and consultancy firm providing a broad portfolio of technology and business solutions with core expertise in Salesforce, Microsoft CRM, Web development, SharePoint, Angular JS, ASP Dot Net, Joget,Mobile Apps, Qlik Sense,  Power Bi, Tableau, Oracle ERP, Ui Path (AI)  and IT Outsourcing.</a:t>
            </a:r>
          </a:p>
          <a:p>
            <a:pPr marL="285750" marR="0" lvl="0" indent="-228600" algn="just" defTabSz="914400">
              <a:spcBef>
                <a:spcPts val="0"/>
              </a:spcBef>
              <a:spcAft>
                <a:spcPts val="600"/>
              </a:spcAft>
              <a:buClr>
                <a:schemeClr val="accent1"/>
              </a:buClr>
              <a:buSzPts val="2000"/>
              <a:buFont typeface="Arial" panose="020B0604020202020204" pitchFamily="34" charset="0"/>
              <a:buChar char="•"/>
            </a:pPr>
            <a:endParaRPr lang="en-US" sz="1900" dirty="0">
              <a:solidFill>
                <a:srgbClr val="000000"/>
              </a:solidFill>
              <a:latin typeface="Calibri" panose="020F0502020204030204" pitchFamily="34" charset="0"/>
              <a:cs typeface="Calibri" panose="020F0502020204030204" pitchFamily="34" charset="0"/>
            </a:endParaRPr>
          </a:p>
          <a:p>
            <a:pPr marL="285750" marR="0" lvl="0" indent="-228600" algn="just" defTabSz="914400">
              <a:spcBef>
                <a:spcPts val="0"/>
              </a:spcBef>
              <a:spcAft>
                <a:spcPts val="600"/>
              </a:spcAft>
              <a:buClr>
                <a:schemeClr val="accent1"/>
              </a:buClr>
              <a:buSzPts val="2000"/>
              <a:buFont typeface="Arial" panose="020B0604020202020204" pitchFamily="34" charset="0"/>
              <a:buChar char="•"/>
            </a:pPr>
            <a:r>
              <a:rPr lang="en-US" sz="1900" dirty="0">
                <a:solidFill>
                  <a:srgbClr val="000000"/>
                </a:solidFill>
                <a:latin typeface="Calibri" panose="020F0502020204030204" pitchFamily="34" charset="0"/>
                <a:cs typeface="Calibri" panose="020F0502020204030204" pitchFamily="34" charset="0"/>
              </a:rPr>
              <a:t>Headquartered in Aurangabad, India. Branches in Mumbai, and Nanded in India. Overseas office in UAE.</a:t>
            </a:r>
          </a:p>
          <a:p>
            <a:pPr marL="285750" marR="0" lvl="0" indent="-228600" algn="just" defTabSz="914400">
              <a:spcBef>
                <a:spcPts val="0"/>
              </a:spcBef>
              <a:spcAft>
                <a:spcPts val="600"/>
              </a:spcAft>
              <a:buClr>
                <a:schemeClr val="accent1"/>
              </a:buClr>
              <a:buSzPts val="2000"/>
              <a:buFont typeface="Arial" panose="020B0604020202020204" pitchFamily="34" charset="0"/>
              <a:buChar char="•"/>
            </a:pPr>
            <a:endParaRPr lang="en-US" sz="1900" dirty="0">
              <a:solidFill>
                <a:srgbClr val="000000"/>
              </a:solidFill>
              <a:latin typeface="Calibri" panose="020F0502020204030204" pitchFamily="34" charset="0"/>
              <a:cs typeface="Calibri" panose="020F0502020204030204" pitchFamily="34" charset="0"/>
            </a:endParaRPr>
          </a:p>
          <a:p>
            <a:pPr marL="285750" marR="0" lvl="0" indent="-228600" algn="just" defTabSz="914400">
              <a:spcBef>
                <a:spcPts val="0"/>
              </a:spcBef>
              <a:spcAft>
                <a:spcPts val="600"/>
              </a:spcAft>
              <a:buClr>
                <a:schemeClr val="accent1"/>
              </a:buClr>
              <a:buSzPts val="2000"/>
              <a:buFont typeface="Arial" panose="020B0604020202020204" pitchFamily="34" charset="0"/>
              <a:buChar char="•"/>
            </a:pPr>
            <a:r>
              <a:rPr lang="en-US" sz="1900" dirty="0">
                <a:solidFill>
                  <a:srgbClr val="000000"/>
                </a:solidFill>
                <a:latin typeface="Calibri" panose="020F0502020204030204" pitchFamily="34" charset="0"/>
                <a:cs typeface="Calibri" panose="020F0502020204030204" pitchFamily="34" charset="0"/>
              </a:rPr>
              <a:t>We are a team of 100+ Employees with comprehensive IT Industry experience. </a:t>
            </a:r>
          </a:p>
          <a:p>
            <a:pPr marL="285750" marR="0" lvl="0" indent="-228600" algn="just" defTabSz="914400">
              <a:spcBef>
                <a:spcPts val="0"/>
              </a:spcBef>
              <a:spcAft>
                <a:spcPts val="600"/>
              </a:spcAft>
              <a:buClr>
                <a:schemeClr val="accent1"/>
              </a:buClr>
              <a:buSzPts val="2000"/>
              <a:buFont typeface="Arial" panose="020B0604020202020204" pitchFamily="34" charset="0"/>
              <a:buChar char="•"/>
            </a:pPr>
            <a:endParaRPr lang="en-US" sz="1900" dirty="0">
              <a:solidFill>
                <a:srgbClr val="000000"/>
              </a:solidFill>
              <a:latin typeface="Calibri" panose="020F0502020204030204" pitchFamily="34" charset="0"/>
              <a:cs typeface="Calibri" panose="020F0502020204030204" pitchFamily="34" charset="0"/>
            </a:endParaRPr>
          </a:p>
          <a:p>
            <a:pPr marL="285750" marR="0" lvl="0" indent="-228600" algn="just" defTabSz="914400">
              <a:spcBef>
                <a:spcPts val="0"/>
              </a:spcBef>
              <a:spcAft>
                <a:spcPts val="600"/>
              </a:spcAft>
              <a:buClr>
                <a:schemeClr val="accent1"/>
              </a:buClr>
              <a:buSzPts val="2000"/>
              <a:buFont typeface="Arial" panose="020B0604020202020204" pitchFamily="34" charset="0"/>
              <a:buChar char="•"/>
            </a:pPr>
            <a:r>
              <a:rPr lang="en-US" sz="1900" dirty="0">
                <a:solidFill>
                  <a:srgbClr val="000000"/>
                </a:solidFill>
                <a:latin typeface="Calibri" panose="020F0502020204030204" pitchFamily="34" charset="0"/>
                <a:cs typeface="Calibri" panose="020F0502020204030204" pitchFamily="34" charset="0"/>
              </a:rPr>
              <a:t>We provide an excellent platform for fresher students to develop their careers in the IT sector.</a:t>
            </a:r>
          </a:p>
          <a:p>
            <a:pPr marL="285750" marR="0" lvl="0" indent="-228600" algn="just" defTabSz="914400">
              <a:spcBef>
                <a:spcPts val="0"/>
              </a:spcBef>
              <a:spcAft>
                <a:spcPts val="600"/>
              </a:spcAft>
              <a:buClr>
                <a:schemeClr val="accent1"/>
              </a:buClr>
              <a:buSzPts val="2000"/>
              <a:buFont typeface="Arial" panose="020B0604020202020204" pitchFamily="34" charset="0"/>
              <a:buChar char="•"/>
            </a:pPr>
            <a:endParaRPr lang="en-US" sz="1900" dirty="0">
              <a:solidFill>
                <a:srgbClr val="000000"/>
              </a:solidFill>
              <a:latin typeface="Calibri" panose="020F0502020204030204" pitchFamily="34" charset="0"/>
              <a:cs typeface="Calibri" panose="020F0502020204030204" pitchFamily="34" charset="0"/>
            </a:endParaRPr>
          </a:p>
          <a:p>
            <a:pPr marL="285750" indent="-228600" algn="just" defTabSz="914400">
              <a:spcAft>
                <a:spcPts val="600"/>
              </a:spcAft>
              <a:buClr>
                <a:schemeClr val="accent1"/>
              </a:buClr>
              <a:buSzPts val="2000"/>
              <a:buFont typeface="Arial" panose="020B0604020202020204" pitchFamily="34" charset="0"/>
              <a:buChar char="•"/>
            </a:pPr>
            <a:r>
              <a:rPr lang="en-US" sz="1900" dirty="0">
                <a:solidFill>
                  <a:srgbClr val="000000"/>
                </a:solidFill>
                <a:latin typeface="Calibri" panose="020F0502020204030204" pitchFamily="34" charset="0"/>
                <a:cs typeface="Calibri" panose="020F0502020204030204" pitchFamily="34" charset="0"/>
              </a:rPr>
              <a:t>As a part of CSR, we provide free IT training to undergraduates and graduate students with well-qualified and experienced team members. Our Vision is to </a:t>
            </a:r>
            <a:r>
              <a:rPr lang="en-US" sz="1900" dirty="0">
                <a:solidFill>
                  <a:srgbClr val="000000"/>
                </a:solidFill>
                <a:latin typeface="Calibri" panose="020F0502020204030204" pitchFamily="34" charset="0"/>
                <a:cs typeface="Calibri" panose="020F0502020204030204" pitchFamily="34" charset="0"/>
                <a:sym typeface="Calibri"/>
              </a:rPr>
              <a:t>p</a:t>
            </a:r>
            <a:r>
              <a:rPr lang="en-US" sz="1900" b="0" i="0" u="none" strike="noStrike" cap="none" dirty="0">
                <a:solidFill>
                  <a:srgbClr val="000000"/>
                </a:solidFill>
                <a:latin typeface="Calibri" panose="020F0502020204030204" pitchFamily="34" charset="0"/>
                <a:ea typeface="Calibri"/>
                <a:cs typeface="Calibri" panose="020F0502020204030204" pitchFamily="34" charset="0"/>
                <a:sym typeface="Calibri"/>
              </a:rPr>
              <a:t>rovide a platform where students can enhance their careers</a:t>
            </a:r>
            <a:r>
              <a:rPr lang="en-US" sz="1900" dirty="0">
                <a:solidFill>
                  <a:srgbClr val="000000"/>
                </a:solidFill>
                <a:latin typeface="Calibri" panose="020F0502020204030204" pitchFamily="34" charset="0"/>
                <a:ea typeface="Calibri"/>
                <a:cs typeface="Calibri" panose="020F0502020204030204" pitchFamily="34" charset="0"/>
                <a:sym typeface="Calibri"/>
              </a:rPr>
              <a:t> and</a:t>
            </a:r>
            <a:r>
              <a:rPr lang="en-US" sz="1900" b="0" i="0" u="none" strike="noStrike" cap="none" dirty="0">
                <a:solidFill>
                  <a:srgbClr val="000000"/>
                </a:solidFill>
                <a:latin typeface="Calibri" panose="020F0502020204030204" pitchFamily="34" charset="0"/>
                <a:ea typeface="Calibri"/>
                <a:cs typeface="Calibri" panose="020F0502020204030204" pitchFamily="34" charset="0"/>
                <a:sym typeface="Calibri"/>
              </a:rPr>
              <a:t> furnish a practical real-time training environment to apply theoretical learning into an actual working environment. We focus on developing skill sets that are recommended in the present market.</a:t>
            </a:r>
            <a:endParaRPr lang="en-US" sz="1900" dirty="0">
              <a:latin typeface="Calibri" panose="020F0502020204030204" pitchFamily="34" charset="0"/>
              <a:cs typeface="Calibri" panose="020F0502020204030204" pitchFamily="34" charset="0"/>
            </a:endParaRPr>
          </a:p>
          <a:p>
            <a:pPr marL="285750" marR="0" lvl="0" indent="-228600" algn="just" defTabSz="914400">
              <a:lnSpc>
                <a:spcPct val="90000"/>
              </a:lnSpc>
              <a:spcBef>
                <a:spcPts val="0"/>
              </a:spcBef>
              <a:spcAft>
                <a:spcPts val="600"/>
              </a:spcAft>
              <a:buClr>
                <a:schemeClr val="accent1"/>
              </a:buClr>
              <a:buSzPts val="2000"/>
              <a:buFont typeface="Arial" panose="020B0604020202020204" pitchFamily="34" charset="0"/>
              <a:buChar char="•"/>
            </a:pPr>
            <a:endParaRPr lang="en-US" sz="1600" dirty="0"/>
          </a:p>
          <a:p>
            <a:pPr marL="285750" marR="0" lvl="0" indent="-228600" defTabSz="914400">
              <a:lnSpc>
                <a:spcPct val="90000"/>
              </a:lnSpc>
              <a:spcBef>
                <a:spcPts val="0"/>
              </a:spcBef>
              <a:spcAft>
                <a:spcPts val="600"/>
              </a:spcAft>
              <a:buClr>
                <a:schemeClr val="accent1"/>
              </a:buClr>
              <a:buSzPts val="1400"/>
              <a:buFont typeface="Arial" panose="020B0604020202020204" pitchFamily="34" charset="0"/>
              <a:buChar char="•"/>
            </a:pPr>
            <a:endParaRPr lang="en-US" sz="1300" b="0" i="0" u="none" strike="noStrike" cap="none" dirty="0"/>
          </a:p>
        </p:txBody>
      </p:sp>
      <p:sp>
        <p:nvSpPr>
          <p:cNvPr id="2" name="Text Placeholder 1">
            <a:extLst>
              <a:ext uri="{FF2B5EF4-FFF2-40B4-BE49-F238E27FC236}">
                <a16:creationId xmlns:a16="http://schemas.microsoft.com/office/drawing/2014/main" id="{E4C965B6-7E38-4D37-8DC4-198F7E2181D5}"/>
              </a:ext>
            </a:extLst>
          </p:cNvPr>
          <p:cNvSpPr>
            <a:spLocks noGrp="1"/>
          </p:cNvSpPr>
          <p:nvPr>
            <p:ph type="body" sz="quarter" idx="16"/>
          </p:nvPr>
        </p:nvSpPr>
        <p:spPr>
          <a:xfrm>
            <a:off x="628788" y="1000982"/>
            <a:ext cx="10837333" cy="424732"/>
          </a:xfrm>
        </p:spPr>
        <p:txBody>
          <a:bodyPr vert="horz" wrap="square" lIns="91440" tIns="45720" rIns="91440" bIns="45720" rtlCol="0">
            <a:noAutofit/>
          </a:bodyPr>
          <a:lstStyle/>
          <a:p>
            <a:pPr algn="ctr"/>
            <a:r>
              <a:rPr lang="en-US" sz="4000" b="0" kern="1200" dirty="0">
                <a:latin typeface="+mn-lt"/>
                <a:ea typeface="+mn-ea"/>
                <a:cs typeface="+mn-cs"/>
              </a:rPr>
              <a:t>Introduction</a:t>
            </a:r>
          </a:p>
        </p:txBody>
      </p:sp>
      <p:sp>
        <p:nvSpPr>
          <p:cNvPr id="3" name="Slide Number Placeholder 2">
            <a:extLst>
              <a:ext uri="{FF2B5EF4-FFF2-40B4-BE49-F238E27FC236}">
                <a16:creationId xmlns:a16="http://schemas.microsoft.com/office/drawing/2014/main" id="{5F44A039-11AB-474F-8746-9A34D1C39C3F}"/>
              </a:ext>
            </a:extLst>
          </p:cNvPr>
          <p:cNvSpPr>
            <a:spLocks noGrp="1"/>
          </p:cNvSpPr>
          <p:nvPr>
            <p:ph type="sldNum" sz="quarter" idx="4"/>
          </p:nvPr>
        </p:nvSpPr>
        <p:spPr>
          <a:xfrm>
            <a:off x="628788" y="6339840"/>
            <a:ext cx="302281" cy="365760"/>
          </a:xfrm>
        </p:spPr>
        <p:txBody>
          <a:bodyPr vert="horz" lIns="0" tIns="45720" rIns="0" bIns="45720" rtlCol="0" anchor="ctr">
            <a:normAutofit/>
          </a:bodyPr>
          <a:lstStyle/>
          <a:p>
            <a:pPr>
              <a:spcAft>
                <a:spcPts val="600"/>
              </a:spcAft>
            </a:pPr>
            <a:fld id="{4FAB73BC-B049-4115-A692-8D63A059BFB8}" type="slidenum">
              <a:rPr lang="en-US" smtClean="0"/>
              <a:pPr>
                <a:spcAft>
                  <a:spcPts val="600"/>
                </a:spcAft>
              </a:pPr>
              <a:t>2</a:t>
            </a:fld>
            <a:endParaRPr lang="en-US"/>
          </a:p>
        </p:txBody>
      </p:sp>
      <p:sp>
        <p:nvSpPr>
          <p:cNvPr id="18" name="Text Placeholder 119">
            <a:extLst>
              <a:ext uri="{FF2B5EF4-FFF2-40B4-BE49-F238E27FC236}">
                <a16:creationId xmlns:a16="http://schemas.microsoft.com/office/drawing/2014/main" id="{6E5B80C5-6B42-4867-88CC-660291DD3F8D}"/>
              </a:ext>
              <a:ext uri="{C183D7F6-B498-43B3-948B-1728B52AA6E4}">
                <adec:decorative xmlns:adec="http://schemas.microsoft.com/office/drawing/2017/decorative" val="1"/>
              </a:ext>
            </a:extLst>
          </p:cNvPr>
          <p:cNvSpPr txBox="1">
            <a:spLocks/>
          </p:cNvSpPr>
          <p:nvPr/>
        </p:nvSpPr>
        <p:spPr>
          <a:xfrm>
            <a:off x="693060" y="6641305"/>
            <a:ext cx="173736" cy="152400"/>
          </a:xfrm>
          <a:prstGeom prst="rect">
            <a:avLst/>
          </a:prstGeom>
          <a:solidFill>
            <a:schemeClr val="accent2"/>
          </a:solidFill>
          <a:effectLst>
            <a:outerShdw blurRad="50800" dist="38100" dir="2700000" algn="tl" rotWithShape="0">
              <a:prstClr val="black">
                <a:alpha val="40000"/>
              </a:prstClr>
            </a:outerShdw>
          </a:effectLst>
        </p:spPr>
        <p:txBody>
          <a:bodyPr vert="horz" lIns="45720" tIns="45720" rIns="45720" bIns="45720" rtlCol="0">
            <a:normAutofit fontScale="25000" lnSpcReduction="20000"/>
          </a:bodyPr>
          <a:lstStyle>
            <a:lvl1pPr marL="0" indent="0" algn="l" defTabSz="914400" rtl="0" eaLnBrk="1" latinLnBrk="0" hangingPunct="1">
              <a:lnSpc>
                <a:spcPct val="90000"/>
              </a:lnSpc>
              <a:spcBef>
                <a:spcPts val="1200"/>
              </a:spcBef>
              <a:spcAft>
                <a:spcPts val="200"/>
              </a:spcAft>
              <a:buClr>
                <a:schemeClr val="accent1"/>
              </a:buClr>
              <a:buSzPct val="100000"/>
              <a:buFont typeface="Arial" panose="020B0604020202020204" pitchFamily="34" charset="0"/>
              <a:buNone/>
              <a:defRPr sz="2000" kern="1200">
                <a:solidFill>
                  <a:schemeClr val="tx1">
                    <a:alpha val="0"/>
                  </a:schemeClr>
                </a:solidFill>
                <a:latin typeface="+mn-lt"/>
                <a:ea typeface="+mn-ea"/>
                <a:cs typeface="+mn-cs"/>
              </a:defRPr>
            </a:lvl1pPr>
            <a:lvl2pPr marL="4572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1074725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919D0-F177-4BBA-9A0B-DBA69E2ED764}"/>
              </a:ext>
            </a:extLst>
          </p:cNvPr>
          <p:cNvSpPr>
            <a:spLocks noGrp="1"/>
          </p:cNvSpPr>
          <p:nvPr>
            <p:ph type="title"/>
          </p:nvPr>
        </p:nvSpPr>
        <p:spPr>
          <a:xfrm>
            <a:off x="407368" y="452331"/>
            <a:ext cx="10805160" cy="707886"/>
          </a:xfrm>
        </p:spPr>
        <p:txBody>
          <a:bodyPr anchor="t">
            <a:normAutofit/>
          </a:bodyPr>
          <a:lstStyle/>
          <a:p>
            <a:pPr marL="0" marR="0" lvl="0" indent="0" rtl="0">
              <a:spcBef>
                <a:spcPts val="0"/>
              </a:spcBef>
              <a:spcAft>
                <a:spcPts val="0"/>
              </a:spcAft>
              <a:buNone/>
            </a:pPr>
            <a:r>
              <a:rPr lang="en-US" b="1" i="0" u="none" strike="noStrike" cap="none" dirty="0"/>
              <a:t>TRAINING PROCESS</a:t>
            </a:r>
          </a:p>
        </p:txBody>
      </p:sp>
      <p:sp>
        <p:nvSpPr>
          <p:cNvPr id="22" name="Slide Number Placeholder 4">
            <a:extLst>
              <a:ext uri="{FF2B5EF4-FFF2-40B4-BE49-F238E27FC236}">
                <a16:creationId xmlns:a16="http://schemas.microsoft.com/office/drawing/2014/main" id="{93A2D2B5-A803-4C71-9BFF-BBD2FB7CE201}"/>
              </a:ext>
            </a:extLst>
          </p:cNvPr>
          <p:cNvSpPr>
            <a:spLocks noGrp="1"/>
          </p:cNvSpPr>
          <p:nvPr>
            <p:ph type="sldNum" sz="quarter" idx="4"/>
          </p:nvPr>
        </p:nvSpPr>
        <p:spPr>
          <a:xfrm>
            <a:off x="628788" y="6339840"/>
            <a:ext cx="302281" cy="365760"/>
          </a:xfrm>
        </p:spPr>
        <p:txBody>
          <a:bodyPr anchor="ctr">
            <a:normAutofit/>
          </a:bodyPr>
          <a:lstStyle/>
          <a:p>
            <a:pPr>
              <a:spcAft>
                <a:spcPts val="600"/>
              </a:spcAft>
            </a:pPr>
            <a:fld id="{4FAB73BC-B049-4115-A692-8D63A059BFB8}" type="slidenum">
              <a:rPr lang="en-US" noProof="0" smtClean="0"/>
              <a:pPr>
                <a:spcAft>
                  <a:spcPts val="600"/>
                </a:spcAft>
              </a:pPr>
              <a:t>3</a:t>
            </a:fld>
            <a:endParaRPr lang="en-US" noProof="0"/>
          </a:p>
        </p:txBody>
      </p:sp>
      <p:graphicFrame>
        <p:nvGraphicFramePr>
          <p:cNvPr id="5" name="Content Placeholder 2" descr="SmartArt graphic">
            <a:extLst>
              <a:ext uri="{FF2B5EF4-FFF2-40B4-BE49-F238E27FC236}">
                <a16:creationId xmlns:a16="http://schemas.microsoft.com/office/drawing/2014/main" id="{91DB1382-7276-49FA-9632-38D558F457E3}"/>
              </a:ext>
            </a:extLst>
          </p:cNvPr>
          <p:cNvGraphicFramePr>
            <a:graphicFrameLocks noGrp="1"/>
          </p:cNvGraphicFramePr>
          <p:nvPr>
            <p:ph sz="quarter" idx="13"/>
            <p:extLst>
              <p:ext uri="{D42A27DB-BD31-4B8C-83A1-F6EECF244321}">
                <p14:modId xmlns:p14="http://schemas.microsoft.com/office/powerpoint/2010/main" val="3686340201"/>
              </p:ext>
            </p:extLst>
          </p:nvPr>
        </p:nvGraphicFramePr>
        <p:xfrm>
          <a:off x="507495" y="1268760"/>
          <a:ext cx="5259327" cy="45548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9" name="TextBox 18">
            <a:extLst>
              <a:ext uri="{FF2B5EF4-FFF2-40B4-BE49-F238E27FC236}">
                <a16:creationId xmlns:a16="http://schemas.microsoft.com/office/drawing/2014/main" id="{F6EB4703-CF3A-4C22-9895-A5F6C74B505E}"/>
              </a:ext>
            </a:extLst>
          </p:cNvPr>
          <p:cNvSpPr txBox="1"/>
          <p:nvPr/>
        </p:nvSpPr>
        <p:spPr>
          <a:xfrm>
            <a:off x="6600056" y="452331"/>
            <a:ext cx="5400600" cy="707886"/>
          </a:xfrm>
          <a:prstGeom prst="rect">
            <a:avLst/>
          </a:prstGeom>
          <a:noFill/>
        </p:spPr>
        <p:txBody>
          <a:bodyPr wrap="square">
            <a:spAutoFit/>
          </a:bodyPr>
          <a:lstStyle/>
          <a:p>
            <a:pPr algn="ctr" defTabSz="914400"/>
            <a:r>
              <a:rPr lang="en-US" sz="4000" b="1" spc="100" dirty="0">
                <a:solidFill>
                  <a:schemeClr val="tx1">
                    <a:lumMod val="95000"/>
                    <a:lumOff val="5000"/>
                  </a:schemeClr>
                </a:solidFill>
                <a:latin typeface="+mj-lt"/>
                <a:ea typeface="+mj-ea"/>
                <a:cs typeface="+mj-cs"/>
                <a:sym typeface="Calibri"/>
              </a:rPr>
              <a:t>TRAINING PATH</a:t>
            </a:r>
            <a:endParaRPr lang="en-US" sz="4000" b="1" spc="100" dirty="0">
              <a:solidFill>
                <a:schemeClr val="tx1">
                  <a:lumMod val="95000"/>
                  <a:lumOff val="5000"/>
                </a:schemeClr>
              </a:solidFill>
              <a:latin typeface="+mj-lt"/>
              <a:ea typeface="+mj-ea"/>
              <a:cs typeface="+mj-cs"/>
            </a:endParaRPr>
          </a:p>
        </p:txBody>
      </p:sp>
      <p:graphicFrame>
        <p:nvGraphicFramePr>
          <p:cNvPr id="8" name="Diagram 7"/>
          <p:cNvGraphicFramePr/>
          <p:nvPr>
            <p:extLst>
              <p:ext uri="{D42A27DB-BD31-4B8C-83A1-F6EECF244321}">
                <p14:modId xmlns:p14="http://schemas.microsoft.com/office/powerpoint/2010/main" val="1207177540"/>
              </p:ext>
            </p:extLst>
          </p:nvPr>
        </p:nvGraphicFramePr>
        <p:xfrm>
          <a:off x="6483733" y="1228851"/>
          <a:ext cx="5544616" cy="486444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9" name="Oval 8"/>
          <p:cNvSpPr/>
          <p:nvPr/>
        </p:nvSpPr>
        <p:spPr>
          <a:xfrm>
            <a:off x="7008800" y="2429947"/>
            <a:ext cx="1039744" cy="1008112"/>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endParaRPr lang="en-US" sz="1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r>
              <a:rPr lang="en-US" sz="1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PHASE 2</a:t>
            </a:r>
          </a:p>
          <a:p>
            <a:pPr algn="ctr"/>
            <a:endParaRPr lang="en-US" dirty="0"/>
          </a:p>
        </p:txBody>
      </p:sp>
      <p:sp>
        <p:nvSpPr>
          <p:cNvPr id="12" name="Oval 11"/>
          <p:cNvSpPr/>
          <p:nvPr/>
        </p:nvSpPr>
        <p:spPr>
          <a:xfrm>
            <a:off x="6983107" y="1228851"/>
            <a:ext cx="1039744" cy="1008112"/>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r>
              <a:rPr lang="en-US" sz="1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PHASE 1</a:t>
            </a:r>
          </a:p>
        </p:txBody>
      </p:sp>
      <p:sp>
        <p:nvSpPr>
          <p:cNvPr id="13" name="Oval 12"/>
          <p:cNvSpPr/>
          <p:nvPr/>
        </p:nvSpPr>
        <p:spPr>
          <a:xfrm>
            <a:off x="6975940" y="3583360"/>
            <a:ext cx="1039742" cy="1008112"/>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endParaRPr lang="en-US" sz="1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r>
              <a:rPr lang="en-US" sz="1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PHASE 3</a:t>
            </a:r>
          </a:p>
          <a:p>
            <a:pPr algn="ctr"/>
            <a:endParaRPr lang="en-US" dirty="0"/>
          </a:p>
        </p:txBody>
      </p:sp>
      <p:sp>
        <p:nvSpPr>
          <p:cNvPr id="14" name="Oval 13"/>
          <p:cNvSpPr/>
          <p:nvPr/>
        </p:nvSpPr>
        <p:spPr>
          <a:xfrm>
            <a:off x="6975939" y="4838328"/>
            <a:ext cx="1039743" cy="1008112"/>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endParaRPr lang="en-US" sz="1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r>
              <a:rPr lang="en-US" sz="1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PHASE 4</a:t>
            </a:r>
          </a:p>
          <a:p>
            <a:pPr algn="ctr"/>
            <a:endParaRPr lang="en-US" sz="1400" dirty="0"/>
          </a:p>
        </p:txBody>
      </p:sp>
    </p:spTree>
    <p:extLst>
      <p:ext uri="{BB962C8B-B14F-4D97-AF65-F5344CB8AC3E}">
        <p14:creationId xmlns:p14="http://schemas.microsoft.com/office/powerpoint/2010/main" val="23074472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760" y="908720"/>
            <a:ext cx="11018440" cy="1070248"/>
          </a:xfrm>
        </p:spPr>
        <p:txBody>
          <a:bodyPr>
            <a:noAutofit/>
          </a:bodyPr>
          <a:lstStyle/>
          <a:p>
            <a:pPr algn="ctr"/>
            <a:r>
              <a:rPr lang="en-US" sz="3600" dirty="0"/>
              <a:t>Those who pass their first training and test will be allowed to attend further training</a:t>
            </a:r>
          </a:p>
        </p:txBody>
      </p:sp>
      <p:sp>
        <p:nvSpPr>
          <p:cNvPr id="3" name="Slide Number Placeholder 2"/>
          <p:cNvSpPr>
            <a:spLocks noGrp="1"/>
          </p:cNvSpPr>
          <p:nvPr>
            <p:ph type="sldNum" sz="quarter" idx="4"/>
          </p:nvPr>
        </p:nvSpPr>
        <p:spPr/>
        <p:txBody>
          <a:bodyPr/>
          <a:lstStyle/>
          <a:p>
            <a:fld id="{4FAB73BC-B049-4115-A692-8D63A059BFB8}" type="slidenum">
              <a:rPr lang="en-US" noProof="0" smtClean="0"/>
              <a:pPr/>
              <a:t>4</a:t>
            </a:fld>
            <a:endParaRPr lang="en-US" noProof="0" dirty="0"/>
          </a:p>
        </p:txBody>
      </p:sp>
      <p:sp>
        <p:nvSpPr>
          <p:cNvPr id="6" name="TextBox 5"/>
          <p:cNvSpPr txBox="1"/>
          <p:nvPr/>
        </p:nvSpPr>
        <p:spPr>
          <a:xfrm>
            <a:off x="1055440" y="2324915"/>
            <a:ext cx="2058769" cy="523220"/>
          </a:xfrm>
          <a:prstGeom prst="rect">
            <a:avLst/>
          </a:prstGeom>
          <a:noFill/>
        </p:spPr>
        <p:txBody>
          <a:bodyPr wrap="none" rtlCol="0">
            <a:spAutoFit/>
          </a:bodyPr>
          <a:lstStyle/>
          <a:p>
            <a:r>
              <a:rPr lang="en-US" sz="2800" dirty="0"/>
              <a:t>For example:</a:t>
            </a:r>
          </a:p>
        </p:txBody>
      </p:sp>
      <p:graphicFrame>
        <p:nvGraphicFramePr>
          <p:cNvPr id="9" name="Diagram 8"/>
          <p:cNvGraphicFramePr/>
          <p:nvPr>
            <p:extLst>
              <p:ext uri="{D42A27DB-BD31-4B8C-83A1-F6EECF244321}">
                <p14:modId xmlns:p14="http://schemas.microsoft.com/office/powerpoint/2010/main" val="258961400"/>
              </p:ext>
            </p:extLst>
          </p:nvPr>
        </p:nvGraphicFramePr>
        <p:xfrm>
          <a:off x="1127448" y="1628800"/>
          <a:ext cx="9937104" cy="54452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735251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le 1">
            <a:extLst>
              <a:ext uri="{FF2B5EF4-FFF2-40B4-BE49-F238E27FC236}">
                <a16:creationId xmlns:a16="http://schemas.microsoft.com/office/drawing/2014/main" id="{C2C307AF-7608-4138-AD84-62329B5E1022}"/>
              </a:ext>
            </a:extLst>
          </p:cNvPr>
          <p:cNvSpPr>
            <a:spLocks noGrp="1"/>
          </p:cNvSpPr>
          <p:nvPr>
            <p:ph type="title"/>
          </p:nvPr>
        </p:nvSpPr>
        <p:spPr>
          <a:xfrm>
            <a:off x="3598962" y="432998"/>
            <a:ext cx="10805160" cy="1447800"/>
          </a:xfrm>
        </p:spPr>
        <p:txBody>
          <a:bodyPr anchor="t">
            <a:normAutofit/>
          </a:bodyPr>
          <a:lstStyle/>
          <a:p>
            <a:r>
              <a:rPr lang="en-US" b="1" cap="none" dirty="0"/>
              <a:t>STIPEND ASSISTANCE</a:t>
            </a:r>
            <a:br>
              <a:rPr lang="en-US" dirty="0"/>
            </a:br>
            <a:endParaRPr lang="en-US" dirty="0"/>
          </a:p>
        </p:txBody>
      </p:sp>
      <p:sp>
        <p:nvSpPr>
          <p:cNvPr id="28" name="Slide Number Placeholder 5">
            <a:extLst>
              <a:ext uri="{FF2B5EF4-FFF2-40B4-BE49-F238E27FC236}">
                <a16:creationId xmlns:a16="http://schemas.microsoft.com/office/drawing/2014/main" id="{BF63DC26-0DA3-4171-8DC8-223A89FD9652}"/>
              </a:ext>
            </a:extLst>
          </p:cNvPr>
          <p:cNvSpPr>
            <a:spLocks noGrp="1"/>
          </p:cNvSpPr>
          <p:nvPr>
            <p:ph type="sldNum" sz="quarter" idx="4"/>
          </p:nvPr>
        </p:nvSpPr>
        <p:spPr>
          <a:xfrm>
            <a:off x="628788" y="6339840"/>
            <a:ext cx="302281" cy="365760"/>
          </a:xfrm>
        </p:spPr>
        <p:txBody>
          <a:bodyPr anchor="ctr">
            <a:normAutofit/>
          </a:bodyPr>
          <a:lstStyle/>
          <a:p>
            <a:pPr>
              <a:spcAft>
                <a:spcPts val="600"/>
              </a:spcAft>
            </a:pPr>
            <a:fld id="{4FAB73BC-B049-4115-A692-8D63A059BFB8}" type="slidenum">
              <a:rPr lang="en-US" noProof="0" smtClean="0"/>
              <a:pPr>
                <a:spcAft>
                  <a:spcPts val="600"/>
                </a:spcAft>
              </a:pPr>
              <a:t>5</a:t>
            </a:fld>
            <a:endParaRPr lang="en-US" noProof="0"/>
          </a:p>
        </p:txBody>
      </p:sp>
      <p:graphicFrame>
        <p:nvGraphicFramePr>
          <p:cNvPr id="31" name="Google Shape;280;p25">
            <a:extLst>
              <a:ext uri="{FF2B5EF4-FFF2-40B4-BE49-F238E27FC236}">
                <a16:creationId xmlns:a16="http://schemas.microsoft.com/office/drawing/2014/main" id="{A89ADDD4-7BA7-4D49-9110-6F16F824EC80}"/>
              </a:ext>
            </a:extLst>
          </p:cNvPr>
          <p:cNvGraphicFramePr/>
          <p:nvPr>
            <p:extLst>
              <p:ext uri="{D42A27DB-BD31-4B8C-83A1-F6EECF244321}">
                <p14:modId xmlns:p14="http://schemas.microsoft.com/office/powerpoint/2010/main" val="3433278933"/>
              </p:ext>
            </p:extLst>
          </p:nvPr>
        </p:nvGraphicFramePr>
        <p:xfrm>
          <a:off x="931069" y="1071445"/>
          <a:ext cx="10436403" cy="52490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Graphic 2" descr="Money outline">
            <a:extLst>
              <a:ext uri="{FF2B5EF4-FFF2-40B4-BE49-F238E27FC236}">
                <a16:creationId xmlns:a16="http://schemas.microsoft.com/office/drawing/2014/main" id="{DB1B380F-94F0-4966-AD14-A99E42A2CBF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96200" y="242498"/>
            <a:ext cx="914400" cy="914400"/>
          </a:xfrm>
          <a:prstGeom prst="rect">
            <a:avLst/>
          </a:prstGeom>
        </p:spPr>
      </p:pic>
      <p:sp>
        <p:nvSpPr>
          <p:cNvPr id="2" name="TextBox 1">
            <a:extLst>
              <a:ext uri="{FF2B5EF4-FFF2-40B4-BE49-F238E27FC236}">
                <a16:creationId xmlns:a16="http://schemas.microsoft.com/office/drawing/2014/main" id="{9A2CDE27-6C38-61B1-3112-8434F63C43ED}"/>
              </a:ext>
            </a:extLst>
          </p:cNvPr>
          <p:cNvSpPr txBox="1"/>
          <p:nvPr/>
        </p:nvSpPr>
        <p:spPr>
          <a:xfrm>
            <a:off x="983432" y="4941168"/>
            <a:ext cx="4536504" cy="646331"/>
          </a:xfrm>
          <a:prstGeom prst="rect">
            <a:avLst/>
          </a:prstGeom>
          <a:noFill/>
        </p:spPr>
        <p:txBody>
          <a:bodyPr wrap="square" rtlCol="0">
            <a:spAutoFit/>
          </a:bodyPr>
          <a:lstStyle/>
          <a:p>
            <a:r>
              <a:rPr lang="en-US" sz="1800" b="1" i="0" u="none" strike="noStrike" kern="1200" cap="none" dirty="0">
                <a:latin typeface="Calibri"/>
                <a:ea typeface="Calibri"/>
                <a:cs typeface="Calibri"/>
              </a:rPr>
              <a:t>We do not provide any jobs.</a:t>
            </a:r>
          </a:p>
          <a:p>
            <a:endParaRPr lang="en-IN" dirty="0"/>
          </a:p>
        </p:txBody>
      </p:sp>
      <p:sp>
        <p:nvSpPr>
          <p:cNvPr id="4" name="TextBox 3">
            <a:extLst>
              <a:ext uri="{FF2B5EF4-FFF2-40B4-BE49-F238E27FC236}">
                <a16:creationId xmlns:a16="http://schemas.microsoft.com/office/drawing/2014/main" id="{ECCC20F5-BB86-0106-C57D-34FDBBB724E2}"/>
              </a:ext>
            </a:extLst>
          </p:cNvPr>
          <p:cNvSpPr txBox="1"/>
          <p:nvPr/>
        </p:nvSpPr>
        <p:spPr>
          <a:xfrm>
            <a:off x="904551" y="3975613"/>
            <a:ext cx="10256432" cy="646331"/>
          </a:xfrm>
          <a:prstGeom prst="rect">
            <a:avLst/>
          </a:prstGeom>
          <a:noFill/>
        </p:spPr>
        <p:txBody>
          <a:bodyPr wrap="square" rtlCol="0">
            <a:spAutoFit/>
          </a:bodyPr>
          <a:lstStyle/>
          <a:p>
            <a:r>
              <a:rPr lang="en-IN" dirty="0">
                <a:latin typeface="Calibri" panose="020F0502020204030204" pitchFamily="34" charset="0"/>
                <a:cs typeface="Calibri" panose="020F0502020204030204" pitchFamily="34" charset="0"/>
              </a:rPr>
              <a:t>We provide internship certification to you after 6 months of training. If you complete the full-time internship training of </a:t>
            </a:r>
            <a:r>
              <a:rPr lang="en-IN" b="1" dirty="0">
                <a:latin typeface="Calibri" panose="020F0502020204030204" pitchFamily="34" charset="0"/>
                <a:cs typeface="Calibri" panose="020F0502020204030204" pitchFamily="34" charset="0"/>
              </a:rPr>
              <a:t>8 hours a day and 6 days in a week</a:t>
            </a:r>
            <a:r>
              <a:rPr lang="en-IN"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0690522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D24509E-BB74-42FE-A9A8-F01572CD040C}"/>
              </a:ext>
            </a:extLst>
          </p:cNvPr>
          <p:cNvSpPr>
            <a:spLocks noGrp="1"/>
          </p:cNvSpPr>
          <p:nvPr>
            <p:ph type="title"/>
          </p:nvPr>
        </p:nvSpPr>
        <p:spPr>
          <a:xfrm>
            <a:off x="3522702" y="455735"/>
            <a:ext cx="10805160" cy="707886"/>
          </a:xfrm>
        </p:spPr>
        <p:txBody>
          <a:bodyPr>
            <a:normAutofit fontScale="90000"/>
          </a:bodyPr>
          <a:lstStyle/>
          <a:p>
            <a:r>
              <a:rPr lang="en-US" b="1" dirty="0">
                <a:sym typeface="Calibri"/>
              </a:rPr>
              <a:t>Our TECHNOLOGY STREAMs</a:t>
            </a:r>
            <a:br>
              <a:rPr lang="en-US" sz="4000" b="1" i="0" u="none" strike="noStrike" cap="none" dirty="0">
                <a:solidFill>
                  <a:schemeClr val="dk2"/>
                </a:solidFill>
                <a:latin typeface="Calibri"/>
                <a:ea typeface="Calibri"/>
                <a:cs typeface="Calibri"/>
                <a:sym typeface="Calibri"/>
              </a:rPr>
            </a:br>
            <a:endParaRPr lang="en-US" b="1" dirty="0"/>
          </a:p>
        </p:txBody>
      </p:sp>
      <p:sp>
        <p:nvSpPr>
          <p:cNvPr id="11" name="Slide Number Placeholder 10">
            <a:extLst>
              <a:ext uri="{FF2B5EF4-FFF2-40B4-BE49-F238E27FC236}">
                <a16:creationId xmlns:a16="http://schemas.microsoft.com/office/drawing/2014/main" id="{4F6BA4CE-8BD2-419E-A270-15A0EFE01D9F}"/>
              </a:ext>
            </a:extLst>
          </p:cNvPr>
          <p:cNvSpPr>
            <a:spLocks noGrp="1"/>
          </p:cNvSpPr>
          <p:nvPr>
            <p:ph type="sldNum" sz="quarter" idx="4"/>
          </p:nvPr>
        </p:nvSpPr>
        <p:spPr/>
        <p:txBody>
          <a:bodyPr/>
          <a:lstStyle/>
          <a:p>
            <a:fld id="{4FAB73BC-B049-4115-A692-8D63A059BFB8}" type="slidenum">
              <a:rPr lang="en-US" smtClean="0"/>
              <a:pPr/>
              <a:t>6</a:t>
            </a:fld>
            <a:endParaRPr lang="en-US" dirty="0"/>
          </a:p>
        </p:txBody>
      </p:sp>
      <p:sp>
        <p:nvSpPr>
          <p:cNvPr id="12" name="Text Placeholder 119">
            <a:extLst>
              <a:ext uri="{FF2B5EF4-FFF2-40B4-BE49-F238E27FC236}">
                <a16:creationId xmlns:a16="http://schemas.microsoft.com/office/drawing/2014/main" id="{C0F25050-A2F4-4F04-ACDB-1E69650344BA}"/>
              </a:ext>
              <a:ext uri="{C183D7F6-B498-43B3-948B-1728B52AA6E4}">
                <adec:decorative xmlns:adec="http://schemas.microsoft.com/office/drawing/2017/decorative" val="1"/>
              </a:ext>
            </a:extLst>
          </p:cNvPr>
          <p:cNvSpPr txBox="1">
            <a:spLocks/>
          </p:cNvSpPr>
          <p:nvPr/>
        </p:nvSpPr>
        <p:spPr>
          <a:xfrm>
            <a:off x="693060" y="6641305"/>
            <a:ext cx="173736" cy="152400"/>
          </a:xfrm>
          <a:prstGeom prst="rect">
            <a:avLst/>
          </a:prstGeom>
          <a:solidFill>
            <a:schemeClr val="accent2"/>
          </a:solidFill>
          <a:effectLst>
            <a:outerShdw blurRad="50800" dist="38100" dir="2700000" algn="tl" rotWithShape="0">
              <a:prstClr val="black">
                <a:alpha val="40000"/>
              </a:prstClr>
            </a:outerShdw>
          </a:effectLst>
        </p:spPr>
        <p:txBody>
          <a:bodyPr vert="horz" lIns="45720" tIns="45720" rIns="45720" bIns="45720" rtlCol="0">
            <a:normAutofit fontScale="25000" lnSpcReduction="20000"/>
          </a:bodyPr>
          <a:lstStyle>
            <a:lvl1pPr marL="0" indent="0" algn="l" defTabSz="914400" rtl="0" eaLnBrk="1" latinLnBrk="0" hangingPunct="1">
              <a:lnSpc>
                <a:spcPct val="90000"/>
              </a:lnSpc>
              <a:spcBef>
                <a:spcPts val="1200"/>
              </a:spcBef>
              <a:spcAft>
                <a:spcPts val="200"/>
              </a:spcAft>
              <a:buClr>
                <a:schemeClr val="accent1"/>
              </a:buClr>
              <a:buSzPct val="100000"/>
              <a:buFont typeface="Arial" panose="020B0604020202020204" pitchFamily="34" charset="0"/>
              <a:buNone/>
              <a:defRPr sz="2000" kern="1200">
                <a:solidFill>
                  <a:schemeClr val="tx1">
                    <a:alpha val="0"/>
                  </a:schemeClr>
                </a:solidFill>
                <a:latin typeface="+mn-lt"/>
                <a:ea typeface="+mn-ea"/>
                <a:cs typeface="+mn-cs"/>
              </a:defRPr>
            </a:lvl1pPr>
            <a:lvl2pPr marL="4572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endParaRPr lang="en-US" dirty="0"/>
          </a:p>
        </p:txBody>
      </p:sp>
      <p:pic>
        <p:nvPicPr>
          <p:cNvPr id="36" name="Google Shape;75;p3">
            <a:extLst>
              <a:ext uri="{FF2B5EF4-FFF2-40B4-BE49-F238E27FC236}">
                <a16:creationId xmlns:a16="http://schemas.microsoft.com/office/drawing/2014/main" id="{377015E1-4D43-45AD-9F4D-1BBEBA7B9169}"/>
              </a:ext>
            </a:extLst>
          </p:cNvPr>
          <p:cNvPicPr preferRelativeResize="0"/>
          <p:nvPr/>
        </p:nvPicPr>
        <p:blipFill rotWithShape="1">
          <a:blip r:embed="rId3">
            <a:alphaModFix/>
          </a:blip>
          <a:srcRect/>
          <a:stretch/>
        </p:blipFill>
        <p:spPr>
          <a:xfrm>
            <a:off x="982107" y="1164004"/>
            <a:ext cx="1830261" cy="1967741"/>
          </a:xfrm>
          <a:prstGeom prst="rect">
            <a:avLst/>
          </a:prstGeom>
          <a:noFill/>
          <a:ln>
            <a:noFill/>
          </a:ln>
        </p:spPr>
      </p:pic>
      <p:pic>
        <p:nvPicPr>
          <p:cNvPr id="37" name="Google Shape;77;p3">
            <a:extLst>
              <a:ext uri="{FF2B5EF4-FFF2-40B4-BE49-F238E27FC236}">
                <a16:creationId xmlns:a16="http://schemas.microsoft.com/office/drawing/2014/main" id="{21A08619-F41E-4DD1-877B-4519CA8E5B39}"/>
              </a:ext>
            </a:extLst>
          </p:cNvPr>
          <p:cNvPicPr preferRelativeResize="0"/>
          <p:nvPr/>
        </p:nvPicPr>
        <p:blipFill rotWithShape="1">
          <a:blip r:embed="rId4">
            <a:alphaModFix/>
          </a:blip>
          <a:srcRect/>
          <a:stretch/>
        </p:blipFill>
        <p:spPr>
          <a:xfrm>
            <a:off x="1082820" y="2901468"/>
            <a:ext cx="1575201" cy="1692927"/>
          </a:xfrm>
          <a:prstGeom prst="rect">
            <a:avLst/>
          </a:prstGeom>
          <a:noFill/>
          <a:ln>
            <a:noFill/>
          </a:ln>
        </p:spPr>
      </p:pic>
      <p:pic>
        <p:nvPicPr>
          <p:cNvPr id="39" name="Google Shape;74;p3">
            <a:extLst>
              <a:ext uri="{FF2B5EF4-FFF2-40B4-BE49-F238E27FC236}">
                <a16:creationId xmlns:a16="http://schemas.microsoft.com/office/drawing/2014/main" id="{04B469CD-036F-4FCD-9456-119BCEC6E330}"/>
              </a:ext>
            </a:extLst>
          </p:cNvPr>
          <p:cNvPicPr preferRelativeResize="0"/>
          <p:nvPr/>
        </p:nvPicPr>
        <p:blipFill rotWithShape="1">
          <a:blip r:embed="rId5">
            <a:alphaModFix/>
          </a:blip>
          <a:srcRect/>
          <a:stretch/>
        </p:blipFill>
        <p:spPr>
          <a:xfrm>
            <a:off x="8472264" y="1598030"/>
            <a:ext cx="2429282" cy="1099691"/>
          </a:xfrm>
          <a:prstGeom prst="rect">
            <a:avLst/>
          </a:prstGeom>
          <a:noFill/>
          <a:ln>
            <a:noFill/>
          </a:ln>
        </p:spPr>
      </p:pic>
      <p:pic>
        <p:nvPicPr>
          <p:cNvPr id="40" name="Google Shape;79;p3">
            <a:extLst>
              <a:ext uri="{FF2B5EF4-FFF2-40B4-BE49-F238E27FC236}">
                <a16:creationId xmlns:a16="http://schemas.microsoft.com/office/drawing/2014/main" id="{4B494CAD-482C-4664-AB3D-A399B5C3793E}"/>
              </a:ext>
            </a:extLst>
          </p:cNvPr>
          <p:cNvPicPr preferRelativeResize="0"/>
          <p:nvPr/>
        </p:nvPicPr>
        <p:blipFill rotWithShape="1">
          <a:blip r:embed="rId6">
            <a:alphaModFix/>
          </a:blip>
          <a:srcRect/>
          <a:stretch/>
        </p:blipFill>
        <p:spPr>
          <a:xfrm>
            <a:off x="5926950" y="1335403"/>
            <a:ext cx="1737551" cy="1566065"/>
          </a:xfrm>
          <a:prstGeom prst="rect">
            <a:avLst/>
          </a:prstGeom>
          <a:noFill/>
          <a:ln>
            <a:noFill/>
          </a:ln>
        </p:spPr>
      </p:pic>
      <p:pic>
        <p:nvPicPr>
          <p:cNvPr id="41" name="Google Shape;78;p3">
            <a:extLst>
              <a:ext uri="{FF2B5EF4-FFF2-40B4-BE49-F238E27FC236}">
                <a16:creationId xmlns:a16="http://schemas.microsoft.com/office/drawing/2014/main" id="{A167509F-827C-4737-819D-09D5D8EB58CE}"/>
              </a:ext>
            </a:extLst>
          </p:cNvPr>
          <p:cNvPicPr preferRelativeResize="0"/>
          <p:nvPr/>
        </p:nvPicPr>
        <p:blipFill rotWithShape="1">
          <a:blip r:embed="rId7">
            <a:alphaModFix/>
          </a:blip>
          <a:srcRect/>
          <a:stretch/>
        </p:blipFill>
        <p:spPr>
          <a:xfrm>
            <a:off x="3438430" y="1197555"/>
            <a:ext cx="2245932" cy="1604237"/>
          </a:xfrm>
          <a:prstGeom prst="rect">
            <a:avLst/>
          </a:prstGeom>
          <a:noFill/>
          <a:ln>
            <a:noFill/>
          </a:ln>
        </p:spPr>
      </p:pic>
      <p:pic>
        <p:nvPicPr>
          <p:cNvPr id="42" name="Google Shape;85;p3">
            <a:extLst>
              <a:ext uri="{FF2B5EF4-FFF2-40B4-BE49-F238E27FC236}">
                <a16:creationId xmlns:a16="http://schemas.microsoft.com/office/drawing/2014/main" id="{8CEAE2E5-6345-42CC-B10B-1AF6A3E96D67}"/>
              </a:ext>
            </a:extLst>
          </p:cNvPr>
          <p:cNvPicPr preferRelativeResize="0"/>
          <p:nvPr/>
        </p:nvPicPr>
        <p:blipFill rotWithShape="1">
          <a:blip r:embed="rId8">
            <a:alphaModFix/>
          </a:blip>
          <a:srcRect/>
          <a:stretch/>
        </p:blipFill>
        <p:spPr>
          <a:xfrm>
            <a:off x="8400256" y="3183071"/>
            <a:ext cx="1831500" cy="1208844"/>
          </a:xfrm>
          <a:prstGeom prst="rect">
            <a:avLst/>
          </a:prstGeom>
          <a:noFill/>
          <a:ln>
            <a:noFill/>
          </a:ln>
        </p:spPr>
      </p:pic>
      <p:pic>
        <p:nvPicPr>
          <p:cNvPr id="43" name="Google Shape;84;p3">
            <a:extLst>
              <a:ext uri="{FF2B5EF4-FFF2-40B4-BE49-F238E27FC236}">
                <a16:creationId xmlns:a16="http://schemas.microsoft.com/office/drawing/2014/main" id="{AE086FF3-EA59-4A32-BBE9-CCD5423F0928}"/>
              </a:ext>
            </a:extLst>
          </p:cNvPr>
          <p:cNvPicPr preferRelativeResize="0"/>
          <p:nvPr/>
        </p:nvPicPr>
        <p:blipFill rotWithShape="1">
          <a:blip r:embed="rId9">
            <a:alphaModFix/>
          </a:blip>
          <a:srcRect/>
          <a:stretch/>
        </p:blipFill>
        <p:spPr>
          <a:xfrm>
            <a:off x="9552384" y="2901468"/>
            <a:ext cx="1957006" cy="1551707"/>
          </a:xfrm>
          <a:prstGeom prst="rect">
            <a:avLst/>
          </a:prstGeom>
          <a:noFill/>
          <a:ln>
            <a:noFill/>
          </a:ln>
        </p:spPr>
      </p:pic>
      <p:pic>
        <p:nvPicPr>
          <p:cNvPr id="45" name="Google Shape;82;p3">
            <a:extLst>
              <a:ext uri="{FF2B5EF4-FFF2-40B4-BE49-F238E27FC236}">
                <a16:creationId xmlns:a16="http://schemas.microsoft.com/office/drawing/2014/main" id="{16B06176-1333-4317-B7D1-3914902236C8}"/>
              </a:ext>
            </a:extLst>
          </p:cNvPr>
          <p:cNvPicPr preferRelativeResize="0"/>
          <p:nvPr/>
        </p:nvPicPr>
        <p:blipFill rotWithShape="1">
          <a:blip r:embed="rId10">
            <a:alphaModFix/>
          </a:blip>
          <a:srcRect/>
          <a:stretch/>
        </p:blipFill>
        <p:spPr>
          <a:xfrm>
            <a:off x="2997849" y="4853314"/>
            <a:ext cx="2504788" cy="1099691"/>
          </a:xfrm>
          <a:prstGeom prst="rect">
            <a:avLst/>
          </a:prstGeom>
          <a:noFill/>
          <a:ln>
            <a:noFill/>
          </a:ln>
        </p:spPr>
      </p:pic>
      <p:pic>
        <p:nvPicPr>
          <p:cNvPr id="46" name="Picture 2" descr="Angular-Logo-PNG-Image - Leometric">
            <a:extLst>
              <a:ext uri="{FF2B5EF4-FFF2-40B4-BE49-F238E27FC236}">
                <a16:creationId xmlns:a16="http://schemas.microsoft.com/office/drawing/2014/main" id="{F8ACBFBA-4403-424A-A729-4434E2B5267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10471" y="4393275"/>
            <a:ext cx="2087378" cy="207331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908542" y="2835725"/>
            <a:ext cx="2683402" cy="1893398"/>
          </a:xfrm>
          <a:prstGeom prst="rect">
            <a:avLst/>
          </a:prstGeom>
        </p:spPr>
      </p:pic>
      <p:pic>
        <p:nvPicPr>
          <p:cNvPr id="4" name="Picture 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600675" y="3067519"/>
            <a:ext cx="2898986" cy="1630680"/>
          </a:xfrm>
          <a:prstGeom prst="rect">
            <a:avLst/>
          </a:prstGeom>
        </p:spPr>
      </p:pic>
      <p:pic>
        <p:nvPicPr>
          <p:cNvPr id="5" name="Picture 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358937" y="4468178"/>
            <a:ext cx="2885259" cy="1923506"/>
          </a:xfrm>
          <a:prstGeom prst="rect">
            <a:avLst/>
          </a:prstGeom>
        </p:spPr>
      </p:pic>
      <p:pic>
        <p:nvPicPr>
          <p:cNvPr id="6" name="Picture 5">
            <a:extLst>
              <a:ext uri="{FF2B5EF4-FFF2-40B4-BE49-F238E27FC236}">
                <a16:creationId xmlns:a16="http://schemas.microsoft.com/office/drawing/2014/main" id="{60D9044A-0E30-46BA-A74C-AB667198EE35}"/>
              </a:ext>
            </a:extLst>
          </p:cNvPr>
          <p:cNvPicPr>
            <a:picLocks noChangeAspect="1"/>
          </p:cNvPicPr>
          <p:nvPr/>
        </p:nvPicPr>
        <p:blipFill>
          <a:blip r:embed="rId15"/>
          <a:stretch>
            <a:fillRect/>
          </a:stretch>
        </p:blipFill>
        <p:spPr>
          <a:xfrm>
            <a:off x="8112224" y="4734464"/>
            <a:ext cx="3514725" cy="1295400"/>
          </a:xfrm>
          <a:prstGeom prst="rect">
            <a:avLst/>
          </a:prstGeom>
        </p:spPr>
      </p:pic>
    </p:spTree>
    <p:extLst>
      <p:ext uri="{BB962C8B-B14F-4D97-AF65-F5344CB8AC3E}">
        <p14:creationId xmlns:p14="http://schemas.microsoft.com/office/powerpoint/2010/main" val="1965089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2A891DCA-EC73-4AC4-A6EB-83F5EDE9F22C}"/>
              </a:ext>
            </a:extLst>
          </p:cNvPr>
          <p:cNvSpPr>
            <a:spLocks noGrp="1"/>
          </p:cNvSpPr>
          <p:nvPr>
            <p:ph type="pic" sz="quarter" idx="11"/>
          </p:nvPr>
        </p:nvSpPr>
        <p:spPr/>
      </p:sp>
      <p:sp>
        <p:nvSpPr>
          <p:cNvPr id="3" name="Text Placeholder 2">
            <a:extLst>
              <a:ext uri="{FF2B5EF4-FFF2-40B4-BE49-F238E27FC236}">
                <a16:creationId xmlns:a16="http://schemas.microsoft.com/office/drawing/2014/main" id="{63AC88EB-2F41-46C8-951A-260FB6777B15}"/>
              </a:ext>
            </a:extLst>
          </p:cNvPr>
          <p:cNvSpPr>
            <a:spLocks noGrp="1"/>
          </p:cNvSpPr>
          <p:nvPr>
            <p:ph type="body" sz="quarter" idx="16"/>
          </p:nvPr>
        </p:nvSpPr>
        <p:spPr>
          <a:xfrm rot="10800000">
            <a:off x="1981200" y="386390"/>
            <a:ext cx="887068" cy="1149527"/>
          </a:xfrm>
        </p:spPr>
        <p:txBody>
          <a:bodyPr/>
          <a:lstStyle/>
          <a:p>
            <a:endParaRPr lang="en-US" dirty="0"/>
          </a:p>
        </p:txBody>
      </p:sp>
      <p:sp>
        <p:nvSpPr>
          <p:cNvPr id="4" name="Text Placeholder 3">
            <a:extLst>
              <a:ext uri="{FF2B5EF4-FFF2-40B4-BE49-F238E27FC236}">
                <a16:creationId xmlns:a16="http://schemas.microsoft.com/office/drawing/2014/main" id="{26A263A0-A718-40EC-859C-1DF59F8112B9}"/>
              </a:ext>
            </a:extLst>
          </p:cNvPr>
          <p:cNvSpPr>
            <a:spLocks noGrp="1"/>
          </p:cNvSpPr>
          <p:nvPr>
            <p:ph type="body" sz="quarter" idx="13"/>
          </p:nvPr>
        </p:nvSpPr>
        <p:spPr>
          <a:xfrm rot="10800000" flipH="1" flipV="1">
            <a:off x="9192344" y="4648200"/>
            <a:ext cx="1018456" cy="1807644"/>
          </a:xfrm>
        </p:spPr>
        <p:txBody>
          <a:bodyPr/>
          <a:lstStyle/>
          <a:p>
            <a:endParaRPr lang="en-US" dirty="0"/>
          </a:p>
        </p:txBody>
      </p:sp>
      <p:sp>
        <p:nvSpPr>
          <p:cNvPr id="5" name="Text Placeholder 4">
            <a:extLst>
              <a:ext uri="{FF2B5EF4-FFF2-40B4-BE49-F238E27FC236}">
                <a16:creationId xmlns:a16="http://schemas.microsoft.com/office/drawing/2014/main" id="{7BFF6350-C73E-42D6-98DD-4D8DB8F74B48}"/>
              </a:ext>
            </a:extLst>
          </p:cNvPr>
          <p:cNvSpPr>
            <a:spLocks noGrp="1"/>
          </p:cNvSpPr>
          <p:nvPr>
            <p:ph type="body" sz="quarter" idx="15"/>
          </p:nvPr>
        </p:nvSpPr>
        <p:spPr/>
        <p:txBody>
          <a:bodyPr/>
          <a:lstStyle/>
          <a:p>
            <a:endParaRPr lang="en-US" dirty="0"/>
          </a:p>
        </p:txBody>
      </p:sp>
      <p:sp>
        <p:nvSpPr>
          <p:cNvPr id="6" name="Title 5">
            <a:extLst>
              <a:ext uri="{FF2B5EF4-FFF2-40B4-BE49-F238E27FC236}">
                <a16:creationId xmlns:a16="http://schemas.microsoft.com/office/drawing/2014/main" id="{796F2AB3-5DAA-4C41-B822-146C207A2FCA}"/>
              </a:ext>
            </a:extLst>
          </p:cNvPr>
          <p:cNvSpPr>
            <a:spLocks noGrp="1"/>
          </p:cNvSpPr>
          <p:nvPr>
            <p:ph type="ctrTitle"/>
          </p:nvPr>
        </p:nvSpPr>
        <p:spPr>
          <a:xfrm>
            <a:off x="2409070" y="1047463"/>
            <a:ext cx="7056783" cy="659906"/>
          </a:xfrm>
        </p:spPr>
        <p:txBody>
          <a:bodyPr>
            <a:normAutofit/>
          </a:bodyPr>
          <a:lstStyle/>
          <a:p>
            <a:r>
              <a:rPr lang="en-US" sz="4000" dirty="0"/>
              <a:t>Who can apply for the trainings</a:t>
            </a:r>
            <a:r>
              <a:rPr lang="en-US" sz="2800" dirty="0"/>
              <a:t>.</a:t>
            </a:r>
          </a:p>
        </p:txBody>
      </p:sp>
      <p:sp>
        <p:nvSpPr>
          <p:cNvPr id="7" name="Subtitle 6">
            <a:extLst>
              <a:ext uri="{FF2B5EF4-FFF2-40B4-BE49-F238E27FC236}">
                <a16:creationId xmlns:a16="http://schemas.microsoft.com/office/drawing/2014/main" id="{D8F6DDB9-8717-452A-8B66-6A05CAC9EBC1}"/>
              </a:ext>
            </a:extLst>
          </p:cNvPr>
          <p:cNvSpPr>
            <a:spLocks noGrp="1"/>
          </p:cNvSpPr>
          <p:nvPr>
            <p:ph type="subTitle" idx="1"/>
          </p:nvPr>
        </p:nvSpPr>
        <p:spPr>
          <a:xfrm>
            <a:off x="2495600" y="1914813"/>
            <a:ext cx="7344816" cy="3895724"/>
          </a:xfrm>
        </p:spPr>
        <p:txBody>
          <a:bodyPr>
            <a:normAutofit/>
          </a:bodyPr>
          <a:lstStyle/>
          <a:p>
            <a:pPr marL="342900" indent="-342900" algn="l">
              <a:buClr>
                <a:schemeClr val="bg1"/>
              </a:buClr>
              <a:buFont typeface="Arial" panose="020B0604020202020204" pitchFamily="34" charset="0"/>
              <a:buChar char="•"/>
            </a:pPr>
            <a:r>
              <a:rPr lang="en-US" sz="2200" dirty="0"/>
              <a:t>HSC passed students can apply.</a:t>
            </a:r>
          </a:p>
          <a:p>
            <a:pPr marL="342900" indent="-342900" algn="l">
              <a:buClr>
                <a:schemeClr val="bg1"/>
              </a:buClr>
              <a:buFont typeface="Arial" panose="020B0604020202020204" pitchFamily="34" charset="0"/>
              <a:buChar char="•"/>
            </a:pPr>
            <a:r>
              <a:rPr lang="en-US" sz="2200" dirty="0"/>
              <a:t>Undergraduates and Post Graduates students can apply.</a:t>
            </a:r>
          </a:p>
          <a:p>
            <a:pPr marL="342900" indent="-342900" algn="l">
              <a:buClr>
                <a:schemeClr val="bg1"/>
              </a:buClr>
              <a:buFont typeface="Arial" panose="020B0604020202020204" pitchFamily="34" charset="0"/>
              <a:buChar char="•"/>
            </a:pPr>
            <a:r>
              <a:rPr lang="en-US" sz="2200" dirty="0"/>
              <a:t>Students who are currently pursuing their Graduation &amp; Master’s Degree can apply.</a:t>
            </a:r>
          </a:p>
          <a:p>
            <a:pPr algn="l">
              <a:buClr>
                <a:schemeClr val="bg1"/>
              </a:buClr>
            </a:pPr>
            <a:endParaRPr lang="en-US" sz="2200" dirty="0"/>
          </a:p>
          <a:p>
            <a:pPr>
              <a:buClr>
                <a:schemeClr val="bg1"/>
              </a:buClr>
            </a:pPr>
            <a:r>
              <a:rPr lang="en-US" sz="3200" dirty="0">
                <a:latin typeface="+mj-lt"/>
              </a:rPr>
              <a:t>PEOPLE WHO ARE NOT ELIGIBLE FOR OUR TRAININGS</a:t>
            </a:r>
          </a:p>
          <a:p>
            <a:pPr>
              <a:buClr>
                <a:schemeClr val="bg1"/>
              </a:buClr>
            </a:pPr>
            <a:endParaRPr lang="en-US" sz="2200" dirty="0"/>
          </a:p>
          <a:p>
            <a:pPr marL="342900" indent="-342900" algn="l">
              <a:buClr>
                <a:schemeClr val="bg1"/>
              </a:buClr>
              <a:buFont typeface="Arial" panose="020B0604020202020204" pitchFamily="34" charset="0"/>
              <a:buChar char="•"/>
            </a:pPr>
            <a:r>
              <a:rPr lang="en-US" sz="2200" dirty="0"/>
              <a:t>Part time &amp; Full time working people can’t apply for our training.</a:t>
            </a:r>
          </a:p>
          <a:p>
            <a:pPr algn="l">
              <a:buClr>
                <a:schemeClr val="bg1"/>
              </a:buClr>
            </a:pPr>
            <a:endParaRPr lang="en-US" sz="2200" dirty="0"/>
          </a:p>
          <a:p>
            <a:pPr marL="342900" indent="-342900" algn="l">
              <a:buClr>
                <a:schemeClr val="bg1"/>
              </a:buClr>
              <a:buFont typeface="Tw Cen MT" panose="020B0602020104020603" pitchFamily="34" charset="0"/>
              <a:buChar char="•"/>
            </a:pPr>
            <a:endParaRPr lang="en-US" dirty="0"/>
          </a:p>
          <a:p>
            <a:pPr marL="342900" indent="-342900">
              <a:buFont typeface="Wingdings" panose="05000000000000000000" pitchFamily="2" charset="2"/>
              <a:buChar char="ü"/>
            </a:pPr>
            <a:endParaRPr lang="en-US" dirty="0"/>
          </a:p>
        </p:txBody>
      </p:sp>
    </p:spTree>
    <p:extLst>
      <p:ext uri="{BB962C8B-B14F-4D97-AF65-F5344CB8AC3E}">
        <p14:creationId xmlns:p14="http://schemas.microsoft.com/office/powerpoint/2010/main" val="11444248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What is Salesforce? - Salesforce UK">
            <a:extLst>
              <a:ext uri="{FF2B5EF4-FFF2-40B4-BE49-F238E27FC236}">
                <a16:creationId xmlns:a16="http://schemas.microsoft.com/office/drawing/2014/main" id="{5108E50A-3287-4367-ADB3-59AEEB4D991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655604"/>
            <a:ext cx="12191999" cy="5642042"/>
          </a:xfrm>
          <a:prstGeom prst="rect">
            <a:avLst/>
          </a:prstGeom>
          <a:solidFill>
            <a:srgbClr val="FFFFFF"/>
          </a:solidFill>
        </p:spPr>
      </p:pic>
      <p:sp>
        <p:nvSpPr>
          <p:cNvPr id="16" name="Text Placeholder 2">
            <a:extLst>
              <a:ext uri="{FF2B5EF4-FFF2-40B4-BE49-F238E27FC236}">
                <a16:creationId xmlns:a16="http://schemas.microsoft.com/office/drawing/2014/main" id="{F8618BB4-1A2C-42A6-90E4-70ABDFF78483}"/>
              </a:ext>
            </a:extLst>
          </p:cNvPr>
          <p:cNvSpPr>
            <a:spLocks noGrp="1"/>
          </p:cNvSpPr>
          <p:nvPr>
            <p:ph type="body" sz="quarter" idx="20"/>
          </p:nvPr>
        </p:nvSpPr>
        <p:spPr>
          <a:xfrm>
            <a:off x="7261801" y="1189969"/>
            <a:ext cx="4389542" cy="4677431"/>
          </a:xfrm>
        </p:spPr>
        <p:txBody>
          <a:bodyPr/>
          <a:lstStyle/>
          <a:p>
            <a:endParaRPr lang="en-US"/>
          </a:p>
        </p:txBody>
      </p:sp>
      <p:sp>
        <p:nvSpPr>
          <p:cNvPr id="9" name="Content Placeholder 12">
            <a:extLst>
              <a:ext uri="{FF2B5EF4-FFF2-40B4-BE49-F238E27FC236}">
                <a16:creationId xmlns:a16="http://schemas.microsoft.com/office/drawing/2014/main" id="{5F307770-38D8-49CA-BFD0-64F78C89348C}"/>
              </a:ext>
            </a:extLst>
          </p:cNvPr>
          <p:cNvSpPr txBox="1">
            <a:spLocks/>
          </p:cNvSpPr>
          <p:nvPr/>
        </p:nvSpPr>
        <p:spPr>
          <a:xfrm>
            <a:off x="7612321" y="1494770"/>
            <a:ext cx="3688080" cy="4310494"/>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200"/>
              </a:spcBef>
              <a:spcAft>
                <a:spcPts val="200"/>
              </a:spcAft>
              <a:buClr>
                <a:schemeClr val="accent1"/>
              </a:buClr>
              <a:buSzPct val="100000"/>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marL="0" marR="0" indent="0" algn="just">
              <a:spcBef>
                <a:spcPts val="0"/>
              </a:spcBef>
              <a:spcAft>
                <a:spcPts val="600"/>
              </a:spcAft>
              <a:buNone/>
            </a:pPr>
            <a:r>
              <a:rPr lang="en-US" sz="1800" dirty="0"/>
              <a:t>Salesforce is a cloud computing service and software company that specialization in customer relationship management(CRM). Salesforces services allow businesses to use cloud technology to better connect with customers, partner and potential customers.</a:t>
            </a:r>
          </a:p>
          <a:p>
            <a:pPr marL="0" marR="0" indent="0" algn="just">
              <a:spcBef>
                <a:spcPts val="0"/>
              </a:spcBef>
              <a:spcAft>
                <a:spcPts val="600"/>
              </a:spcAft>
              <a:buNone/>
            </a:pPr>
            <a:r>
              <a:rPr lang="en-US" sz="1800" dirty="0"/>
              <a:t>The software is the number one CRM system  and helps businesses track customer activity, market to customers and many more services. It is a complete product but it’s standard and it has an option to customized based on the company's requirement to achieve this CRM consultants are required.</a:t>
            </a:r>
          </a:p>
          <a:p>
            <a:pPr marL="0" indent="0" algn="just">
              <a:spcBef>
                <a:spcPts val="0"/>
              </a:spcBef>
              <a:spcAft>
                <a:spcPts val="600"/>
              </a:spcAft>
              <a:buNone/>
            </a:pPr>
            <a:endParaRPr lang="en-US" sz="1500" dirty="0"/>
          </a:p>
        </p:txBody>
      </p:sp>
      <p:sp>
        <p:nvSpPr>
          <p:cNvPr id="3" name="Slide Number Placeholder 2">
            <a:extLst>
              <a:ext uri="{FF2B5EF4-FFF2-40B4-BE49-F238E27FC236}">
                <a16:creationId xmlns:a16="http://schemas.microsoft.com/office/drawing/2014/main" id="{101D4ADB-79CE-478E-8FBE-53E59DEC969A}"/>
              </a:ext>
            </a:extLst>
          </p:cNvPr>
          <p:cNvSpPr>
            <a:spLocks noGrp="1"/>
          </p:cNvSpPr>
          <p:nvPr>
            <p:ph type="sldNum" sz="quarter" idx="4"/>
          </p:nvPr>
        </p:nvSpPr>
        <p:spPr>
          <a:xfrm>
            <a:off x="628788" y="6339840"/>
            <a:ext cx="302281" cy="365760"/>
          </a:xfrm>
        </p:spPr>
        <p:txBody>
          <a:bodyPr vert="horz" lIns="0" tIns="45720" rIns="0" bIns="45720" rtlCol="0" anchor="ctr">
            <a:normAutofit/>
          </a:bodyPr>
          <a:lstStyle/>
          <a:p>
            <a:pPr>
              <a:spcAft>
                <a:spcPts val="600"/>
              </a:spcAft>
            </a:pPr>
            <a:fld id="{4FAB73BC-B049-4115-A692-8D63A059BFB8}" type="slidenum">
              <a:rPr lang="en-US" smtClean="0"/>
              <a:pPr>
                <a:spcAft>
                  <a:spcPts val="600"/>
                </a:spcAft>
              </a:pPr>
              <a:t>8</a:t>
            </a:fld>
            <a:endParaRPr lang="en-US"/>
          </a:p>
        </p:txBody>
      </p:sp>
      <p:sp>
        <p:nvSpPr>
          <p:cNvPr id="4" name="Title 3">
            <a:extLst>
              <a:ext uri="{FF2B5EF4-FFF2-40B4-BE49-F238E27FC236}">
                <a16:creationId xmlns:a16="http://schemas.microsoft.com/office/drawing/2014/main" id="{C8287F1B-3E25-4481-B199-24E6AD18DCEE}"/>
              </a:ext>
            </a:extLst>
          </p:cNvPr>
          <p:cNvSpPr>
            <a:spLocks noGrp="1"/>
          </p:cNvSpPr>
          <p:nvPr>
            <p:ph type="title"/>
          </p:nvPr>
        </p:nvSpPr>
        <p:spPr>
          <a:xfrm>
            <a:off x="548640" y="548640"/>
            <a:ext cx="11106150" cy="641329"/>
          </a:xfrm>
        </p:spPr>
        <p:txBody>
          <a:bodyPr vert="horz" lIns="91440" tIns="45720" rIns="91440" bIns="45720" rtlCol="0" anchor="ctr">
            <a:normAutofit/>
          </a:bodyPr>
          <a:lstStyle/>
          <a:p>
            <a:r>
              <a:rPr lang="en-US" sz="3900"/>
              <a:t>Salesforce</a:t>
            </a:r>
            <a:endParaRPr lang="en-US" sz="3900" kern="1200" cap="all" spc="100" baseline="0" dirty="0">
              <a:latin typeface="+mj-lt"/>
              <a:ea typeface="+mj-ea"/>
              <a:cs typeface="+mj-cs"/>
            </a:endParaRPr>
          </a:p>
        </p:txBody>
      </p:sp>
      <p:sp>
        <p:nvSpPr>
          <p:cNvPr id="5" name="Text Placeholder 119">
            <a:extLst>
              <a:ext uri="{FF2B5EF4-FFF2-40B4-BE49-F238E27FC236}">
                <a16:creationId xmlns:a16="http://schemas.microsoft.com/office/drawing/2014/main" id="{A8F5C4E3-6105-466B-A340-80D73DB227A9}"/>
              </a:ext>
              <a:ext uri="{C183D7F6-B498-43B3-948B-1728B52AA6E4}">
                <adec:decorative xmlns:adec="http://schemas.microsoft.com/office/drawing/2017/decorative" val="1"/>
              </a:ext>
            </a:extLst>
          </p:cNvPr>
          <p:cNvSpPr txBox="1">
            <a:spLocks/>
          </p:cNvSpPr>
          <p:nvPr/>
        </p:nvSpPr>
        <p:spPr>
          <a:xfrm>
            <a:off x="693060" y="6641305"/>
            <a:ext cx="173736" cy="152400"/>
          </a:xfrm>
          <a:prstGeom prst="rect">
            <a:avLst/>
          </a:prstGeom>
          <a:solidFill>
            <a:schemeClr val="accent2"/>
          </a:solidFill>
          <a:effectLst>
            <a:outerShdw blurRad="50800" dist="38100" dir="2700000" algn="tl" rotWithShape="0">
              <a:prstClr val="black">
                <a:alpha val="40000"/>
              </a:prstClr>
            </a:outerShdw>
          </a:effectLst>
        </p:spPr>
        <p:txBody>
          <a:bodyPr vert="horz" lIns="45720" tIns="45720" rIns="45720" bIns="45720" rtlCol="0">
            <a:normAutofit fontScale="25000" lnSpcReduction="20000"/>
          </a:bodyPr>
          <a:lstStyle>
            <a:lvl1pPr marL="0" indent="0" algn="l" defTabSz="914400" rtl="0" eaLnBrk="1" latinLnBrk="0" hangingPunct="1">
              <a:lnSpc>
                <a:spcPct val="90000"/>
              </a:lnSpc>
              <a:spcBef>
                <a:spcPts val="1200"/>
              </a:spcBef>
              <a:spcAft>
                <a:spcPts val="200"/>
              </a:spcAft>
              <a:buClr>
                <a:schemeClr val="accent1"/>
              </a:buClr>
              <a:buSzPct val="100000"/>
              <a:buFont typeface="Arial" panose="020B0604020202020204" pitchFamily="34" charset="0"/>
              <a:buNone/>
              <a:defRPr sz="2000" kern="1200">
                <a:solidFill>
                  <a:schemeClr val="tx1">
                    <a:alpha val="0"/>
                  </a:schemeClr>
                </a:solidFill>
                <a:latin typeface="+mn-lt"/>
                <a:ea typeface="+mn-ea"/>
                <a:cs typeface="+mn-cs"/>
              </a:defRPr>
            </a:lvl1pPr>
            <a:lvl2pPr marL="4572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endParaRPr lang="en-US" dirty="0"/>
          </a:p>
        </p:txBody>
      </p:sp>
      <p:pic>
        <p:nvPicPr>
          <p:cNvPr id="12" name="Google Shape;115;p17">
            <a:extLst>
              <a:ext uri="{FF2B5EF4-FFF2-40B4-BE49-F238E27FC236}">
                <a16:creationId xmlns:a16="http://schemas.microsoft.com/office/drawing/2014/main" id="{6F8AE739-ECD6-4598-A64A-81B8C796930F}"/>
              </a:ext>
            </a:extLst>
          </p:cNvPr>
          <p:cNvPicPr preferRelativeResize="0"/>
          <p:nvPr/>
        </p:nvPicPr>
        <p:blipFill rotWithShape="1">
          <a:blip r:embed="rId4">
            <a:alphaModFix/>
          </a:blip>
          <a:srcRect/>
          <a:stretch/>
        </p:blipFill>
        <p:spPr>
          <a:xfrm>
            <a:off x="8904312" y="-95542"/>
            <a:ext cx="1374788" cy="1407041"/>
          </a:xfrm>
          <a:prstGeom prst="rect">
            <a:avLst/>
          </a:prstGeom>
          <a:noFill/>
          <a:ln>
            <a:noFill/>
          </a:ln>
        </p:spPr>
      </p:pic>
    </p:spTree>
    <p:extLst>
      <p:ext uri="{BB962C8B-B14F-4D97-AF65-F5344CB8AC3E}">
        <p14:creationId xmlns:p14="http://schemas.microsoft.com/office/powerpoint/2010/main" val="25007347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8287F1B-3E25-4481-B199-24E6AD18DCEE}"/>
              </a:ext>
            </a:extLst>
          </p:cNvPr>
          <p:cNvSpPr>
            <a:spLocks noGrp="1"/>
          </p:cNvSpPr>
          <p:nvPr>
            <p:ph type="title"/>
          </p:nvPr>
        </p:nvSpPr>
        <p:spPr>
          <a:xfrm>
            <a:off x="1240532" y="409284"/>
            <a:ext cx="10805160" cy="707886"/>
          </a:xfrm>
        </p:spPr>
        <p:txBody>
          <a:bodyPr vert="horz" lIns="91440" tIns="45720" rIns="91440" bIns="45720" rtlCol="0" anchor="t">
            <a:normAutofit/>
          </a:bodyPr>
          <a:lstStyle/>
          <a:p>
            <a:r>
              <a:rPr lang="en-US" b="0" kern="1200" cap="all" spc="100" baseline="0" dirty="0">
                <a:latin typeface="+mj-lt"/>
                <a:ea typeface="+mj-ea"/>
                <a:cs typeface="+mj-cs"/>
              </a:rPr>
              <a:t>Salesforce</a:t>
            </a:r>
          </a:p>
        </p:txBody>
      </p:sp>
      <p:sp>
        <p:nvSpPr>
          <p:cNvPr id="3" name="Slide Number Placeholder 2">
            <a:extLst>
              <a:ext uri="{FF2B5EF4-FFF2-40B4-BE49-F238E27FC236}">
                <a16:creationId xmlns:a16="http://schemas.microsoft.com/office/drawing/2014/main" id="{101D4ADB-79CE-478E-8FBE-53E59DEC969A}"/>
              </a:ext>
            </a:extLst>
          </p:cNvPr>
          <p:cNvSpPr>
            <a:spLocks noGrp="1"/>
          </p:cNvSpPr>
          <p:nvPr>
            <p:ph type="sldNum" sz="quarter" idx="4"/>
          </p:nvPr>
        </p:nvSpPr>
        <p:spPr>
          <a:xfrm>
            <a:off x="628788" y="6339840"/>
            <a:ext cx="302281" cy="365760"/>
          </a:xfrm>
        </p:spPr>
        <p:txBody>
          <a:bodyPr vert="horz" lIns="0" tIns="45720" rIns="0" bIns="45720" rtlCol="0" anchor="ctr">
            <a:normAutofit/>
          </a:bodyPr>
          <a:lstStyle/>
          <a:p>
            <a:pPr>
              <a:spcAft>
                <a:spcPts val="600"/>
              </a:spcAft>
            </a:pPr>
            <a:fld id="{4FAB73BC-B049-4115-A692-8D63A059BFB8}" type="slidenum">
              <a:rPr lang="en-US" smtClean="0"/>
              <a:pPr>
                <a:spcAft>
                  <a:spcPts val="600"/>
                </a:spcAft>
              </a:pPr>
              <a:t>9</a:t>
            </a:fld>
            <a:endParaRPr lang="en-US"/>
          </a:p>
        </p:txBody>
      </p:sp>
      <p:sp>
        <p:nvSpPr>
          <p:cNvPr id="5" name="Text Placeholder 119">
            <a:extLst>
              <a:ext uri="{FF2B5EF4-FFF2-40B4-BE49-F238E27FC236}">
                <a16:creationId xmlns:a16="http://schemas.microsoft.com/office/drawing/2014/main" id="{A8F5C4E3-6105-466B-A340-80D73DB227A9}"/>
              </a:ext>
              <a:ext uri="{C183D7F6-B498-43B3-948B-1728B52AA6E4}">
                <adec:decorative xmlns:adec="http://schemas.microsoft.com/office/drawing/2017/decorative" val="1"/>
              </a:ext>
            </a:extLst>
          </p:cNvPr>
          <p:cNvSpPr txBox="1">
            <a:spLocks/>
          </p:cNvSpPr>
          <p:nvPr/>
        </p:nvSpPr>
        <p:spPr>
          <a:xfrm>
            <a:off x="693060" y="6641305"/>
            <a:ext cx="173736" cy="152400"/>
          </a:xfrm>
          <a:prstGeom prst="rect">
            <a:avLst/>
          </a:prstGeom>
          <a:solidFill>
            <a:schemeClr val="accent2"/>
          </a:solidFill>
          <a:effectLst>
            <a:outerShdw blurRad="50800" dist="38100" dir="2700000" algn="tl" rotWithShape="0">
              <a:prstClr val="black">
                <a:alpha val="40000"/>
              </a:prstClr>
            </a:outerShdw>
          </a:effectLst>
        </p:spPr>
        <p:txBody>
          <a:bodyPr vert="horz" lIns="45720" tIns="45720" rIns="45720" bIns="45720" rtlCol="0">
            <a:normAutofit fontScale="25000" lnSpcReduction="20000"/>
          </a:bodyPr>
          <a:lstStyle>
            <a:lvl1pPr marL="0" indent="0" algn="l" defTabSz="914400" rtl="0" eaLnBrk="1" latinLnBrk="0" hangingPunct="1">
              <a:lnSpc>
                <a:spcPct val="90000"/>
              </a:lnSpc>
              <a:spcBef>
                <a:spcPts val="1200"/>
              </a:spcBef>
              <a:spcAft>
                <a:spcPts val="200"/>
              </a:spcAft>
              <a:buClr>
                <a:schemeClr val="accent1"/>
              </a:buClr>
              <a:buSzPct val="100000"/>
              <a:buFont typeface="Arial" panose="020B0604020202020204" pitchFamily="34" charset="0"/>
              <a:buNone/>
              <a:defRPr sz="2000" kern="1200">
                <a:solidFill>
                  <a:schemeClr val="tx1">
                    <a:alpha val="0"/>
                  </a:schemeClr>
                </a:solidFill>
                <a:latin typeface="+mn-lt"/>
                <a:ea typeface="+mn-ea"/>
                <a:cs typeface="+mn-cs"/>
              </a:defRPr>
            </a:lvl1pPr>
            <a:lvl2pPr marL="4572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endParaRPr lang="en-US" dirty="0"/>
          </a:p>
        </p:txBody>
      </p:sp>
      <p:sp>
        <p:nvSpPr>
          <p:cNvPr id="18" name="Google Shape;125;p18">
            <a:extLst>
              <a:ext uri="{FF2B5EF4-FFF2-40B4-BE49-F238E27FC236}">
                <a16:creationId xmlns:a16="http://schemas.microsoft.com/office/drawing/2014/main" id="{308878AD-55AE-4C14-8DC1-3908ADE302DD}"/>
              </a:ext>
            </a:extLst>
          </p:cNvPr>
          <p:cNvSpPr/>
          <p:nvPr/>
        </p:nvSpPr>
        <p:spPr>
          <a:xfrm>
            <a:off x="7443145" y="764889"/>
            <a:ext cx="3734549" cy="1656000"/>
          </a:xfrm>
          <a:prstGeom prst="roundRect">
            <a:avLst>
              <a:gd name="adj" fmla="val 16667"/>
            </a:avLst>
          </a:prstGeom>
          <a:solidFill>
            <a:schemeClr val="accent1"/>
          </a:solidFill>
          <a:ln w="9525" cap="flat" cmpd="sng">
            <a:solidFill>
              <a:srgbClr val="6CAB42"/>
            </a:solidFill>
            <a:prstDash val="solid"/>
            <a:round/>
            <a:headEnd type="none" w="sm" len="sm"/>
            <a:tailEnd type="none" w="sm" len="sm"/>
          </a:ln>
          <a:effectLst>
            <a:outerShdw blurRad="40000" dist="23000" dir="5400000" rotWithShape="0">
              <a:srgbClr val="F4B081">
                <a:alpha val="60784"/>
              </a:srgbClr>
            </a:outerShdw>
            <a:reflection stA="18000" endPos="65000" dist="50800" dir="5400000" sy="-100000" algn="bl" rotWithShape="0"/>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19" name="Google Shape;126;p18">
            <a:extLst>
              <a:ext uri="{FF2B5EF4-FFF2-40B4-BE49-F238E27FC236}">
                <a16:creationId xmlns:a16="http://schemas.microsoft.com/office/drawing/2014/main" id="{211CC7B0-ADFE-4A8B-93DE-F6EDA0727572}"/>
              </a:ext>
            </a:extLst>
          </p:cNvPr>
          <p:cNvSpPr/>
          <p:nvPr/>
        </p:nvSpPr>
        <p:spPr>
          <a:xfrm>
            <a:off x="7449694" y="2844256"/>
            <a:ext cx="3721449" cy="1563903"/>
          </a:xfrm>
          <a:prstGeom prst="roundRect">
            <a:avLst>
              <a:gd name="adj" fmla="val 16667"/>
            </a:avLst>
          </a:prstGeom>
          <a:solidFill>
            <a:schemeClr val="accent1"/>
          </a:solidFill>
          <a:ln w="9525" cap="flat" cmpd="sng">
            <a:solidFill>
              <a:srgbClr val="6CAB42"/>
            </a:solidFill>
            <a:prstDash val="solid"/>
            <a:round/>
            <a:headEnd type="none" w="sm" len="sm"/>
            <a:tailEnd type="none" w="sm" len="sm"/>
          </a:ln>
          <a:effectLst>
            <a:outerShdw blurRad="40000" dist="23000" dir="5400000" rotWithShape="0">
              <a:srgbClr val="F4B081">
                <a:alpha val="60784"/>
              </a:srgbClr>
            </a:outerShdw>
            <a:reflection stA="18000" endPos="65000" dist="50800" dir="5400000" sy="-100000" algn="bl" rotWithShape="0"/>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20" name="Google Shape;126;p18">
            <a:extLst>
              <a:ext uri="{FF2B5EF4-FFF2-40B4-BE49-F238E27FC236}">
                <a16:creationId xmlns:a16="http://schemas.microsoft.com/office/drawing/2014/main" id="{AC85C310-AE36-40BE-B478-A728A2B32A92}"/>
              </a:ext>
            </a:extLst>
          </p:cNvPr>
          <p:cNvSpPr/>
          <p:nvPr/>
        </p:nvSpPr>
        <p:spPr>
          <a:xfrm>
            <a:off x="7456245" y="4850371"/>
            <a:ext cx="3721449" cy="1563903"/>
          </a:xfrm>
          <a:prstGeom prst="roundRect">
            <a:avLst>
              <a:gd name="adj" fmla="val 16667"/>
            </a:avLst>
          </a:prstGeom>
          <a:solidFill>
            <a:schemeClr val="accent1"/>
          </a:solidFill>
          <a:ln w="9525" cap="flat" cmpd="sng">
            <a:solidFill>
              <a:srgbClr val="6CAB42"/>
            </a:solidFill>
            <a:prstDash val="solid"/>
            <a:round/>
            <a:headEnd type="none" w="sm" len="sm"/>
            <a:tailEnd type="none" w="sm" len="sm"/>
          </a:ln>
          <a:effectLst>
            <a:outerShdw blurRad="40000" dist="23000" dir="5400000" rotWithShape="0">
              <a:srgbClr val="F4B081">
                <a:alpha val="60784"/>
              </a:srgbClr>
            </a:outerShdw>
            <a:reflection stA="18000" endPos="65000" dist="50800" dir="5400000" sy="-100000" algn="bl" rotWithShape="0"/>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Calibri"/>
              <a:ea typeface="Calibri"/>
              <a:cs typeface="Calibri"/>
              <a:sym typeface="Calibri"/>
            </a:endParaRPr>
          </a:p>
        </p:txBody>
      </p:sp>
      <p:grpSp>
        <p:nvGrpSpPr>
          <p:cNvPr id="22" name="Group 21">
            <a:extLst>
              <a:ext uri="{FF2B5EF4-FFF2-40B4-BE49-F238E27FC236}">
                <a16:creationId xmlns:a16="http://schemas.microsoft.com/office/drawing/2014/main" id="{0A0B5987-DDBA-4DA8-A36F-003BC43D1826}"/>
              </a:ext>
            </a:extLst>
          </p:cNvPr>
          <p:cNvGrpSpPr/>
          <p:nvPr/>
        </p:nvGrpSpPr>
        <p:grpSpPr>
          <a:xfrm rot="13304918">
            <a:off x="6479584" y="1873571"/>
            <a:ext cx="418257" cy="1065395"/>
            <a:chOff x="3877350" y="883634"/>
            <a:chExt cx="373300" cy="311083"/>
          </a:xfrm>
        </p:grpSpPr>
        <p:sp>
          <p:nvSpPr>
            <p:cNvPr id="24" name="Arrow: Right 23">
              <a:extLst>
                <a:ext uri="{FF2B5EF4-FFF2-40B4-BE49-F238E27FC236}">
                  <a16:creationId xmlns:a16="http://schemas.microsoft.com/office/drawing/2014/main" id="{65C6EEDD-C4EC-4C00-B3F2-BEB19AE45BFB}"/>
                </a:ext>
              </a:extLst>
            </p:cNvPr>
            <p:cNvSpPr/>
            <p:nvPr/>
          </p:nvSpPr>
          <p:spPr>
            <a:xfrm rot="5400000">
              <a:off x="3908458" y="852526"/>
              <a:ext cx="311083" cy="37330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 name="Arrow: Right 4">
              <a:extLst>
                <a:ext uri="{FF2B5EF4-FFF2-40B4-BE49-F238E27FC236}">
                  <a16:creationId xmlns:a16="http://schemas.microsoft.com/office/drawing/2014/main" id="{44031568-1AEE-4C5B-BE0B-27A29A8C218D}"/>
                </a:ext>
              </a:extLst>
            </p:cNvPr>
            <p:cNvSpPr txBox="1"/>
            <p:nvPr/>
          </p:nvSpPr>
          <p:spPr>
            <a:xfrm>
              <a:off x="3952010" y="883635"/>
              <a:ext cx="223980" cy="2177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IN" sz="1300" b="0" i="0" kern="1200"/>
            </a:p>
          </p:txBody>
        </p:sp>
      </p:grpSp>
      <p:grpSp>
        <p:nvGrpSpPr>
          <p:cNvPr id="28" name="Group 27">
            <a:extLst>
              <a:ext uri="{FF2B5EF4-FFF2-40B4-BE49-F238E27FC236}">
                <a16:creationId xmlns:a16="http://schemas.microsoft.com/office/drawing/2014/main" id="{3CF9BD47-5B41-4D4E-BCD3-6BC272639E1D}"/>
              </a:ext>
            </a:extLst>
          </p:cNvPr>
          <p:cNvGrpSpPr/>
          <p:nvPr/>
        </p:nvGrpSpPr>
        <p:grpSpPr>
          <a:xfrm rot="16200000">
            <a:off x="6593790" y="3247821"/>
            <a:ext cx="418257" cy="1065395"/>
            <a:chOff x="3877350" y="883634"/>
            <a:chExt cx="373300" cy="311083"/>
          </a:xfrm>
        </p:grpSpPr>
        <p:sp>
          <p:nvSpPr>
            <p:cNvPr id="30" name="Arrow: Right 29">
              <a:extLst>
                <a:ext uri="{FF2B5EF4-FFF2-40B4-BE49-F238E27FC236}">
                  <a16:creationId xmlns:a16="http://schemas.microsoft.com/office/drawing/2014/main" id="{D89D4216-A7BC-4AAC-8F39-FAD70AE06787}"/>
                </a:ext>
              </a:extLst>
            </p:cNvPr>
            <p:cNvSpPr/>
            <p:nvPr/>
          </p:nvSpPr>
          <p:spPr>
            <a:xfrm rot="5400000">
              <a:off x="3908458" y="852526"/>
              <a:ext cx="311083" cy="37330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32" name="Arrow: Right 4">
              <a:extLst>
                <a:ext uri="{FF2B5EF4-FFF2-40B4-BE49-F238E27FC236}">
                  <a16:creationId xmlns:a16="http://schemas.microsoft.com/office/drawing/2014/main" id="{46756325-3EB9-44F2-BEBD-F2324F11CEF3}"/>
                </a:ext>
              </a:extLst>
            </p:cNvPr>
            <p:cNvSpPr txBox="1"/>
            <p:nvPr/>
          </p:nvSpPr>
          <p:spPr>
            <a:xfrm>
              <a:off x="3952010" y="883635"/>
              <a:ext cx="223980" cy="2177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IN" sz="1300" b="0" i="0" kern="1200"/>
            </a:p>
          </p:txBody>
        </p:sp>
      </p:grpSp>
      <p:grpSp>
        <p:nvGrpSpPr>
          <p:cNvPr id="33" name="Group 32">
            <a:extLst>
              <a:ext uri="{FF2B5EF4-FFF2-40B4-BE49-F238E27FC236}">
                <a16:creationId xmlns:a16="http://schemas.microsoft.com/office/drawing/2014/main" id="{D546B407-F4CB-4651-BBEF-95C5FA6814CC}"/>
              </a:ext>
            </a:extLst>
          </p:cNvPr>
          <p:cNvGrpSpPr/>
          <p:nvPr/>
        </p:nvGrpSpPr>
        <p:grpSpPr>
          <a:xfrm rot="18863080">
            <a:off x="6593792" y="4607452"/>
            <a:ext cx="418257" cy="1065395"/>
            <a:chOff x="3877350" y="883634"/>
            <a:chExt cx="373300" cy="311083"/>
          </a:xfrm>
        </p:grpSpPr>
        <p:sp>
          <p:nvSpPr>
            <p:cNvPr id="34" name="Arrow: Right 33">
              <a:extLst>
                <a:ext uri="{FF2B5EF4-FFF2-40B4-BE49-F238E27FC236}">
                  <a16:creationId xmlns:a16="http://schemas.microsoft.com/office/drawing/2014/main" id="{36057611-9732-4774-A98D-C8F659E9BC60}"/>
                </a:ext>
              </a:extLst>
            </p:cNvPr>
            <p:cNvSpPr/>
            <p:nvPr/>
          </p:nvSpPr>
          <p:spPr>
            <a:xfrm rot="5400000">
              <a:off x="3908458" y="852526"/>
              <a:ext cx="311083" cy="37330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35" name="Arrow: Right 4">
              <a:extLst>
                <a:ext uri="{FF2B5EF4-FFF2-40B4-BE49-F238E27FC236}">
                  <a16:creationId xmlns:a16="http://schemas.microsoft.com/office/drawing/2014/main" id="{5D484FCA-A6C1-48AE-82A0-F027709CD739}"/>
                </a:ext>
              </a:extLst>
            </p:cNvPr>
            <p:cNvSpPr txBox="1"/>
            <p:nvPr/>
          </p:nvSpPr>
          <p:spPr>
            <a:xfrm>
              <a:off x="3952010" y="883635"/>
              <a:ext cx="223980" cy="2177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IN" sz="1300" b="0" i="0" kern="1200"/>
            </a:p>
          </p:txBody>
        </p:sp>
      </p:grpSp>
      <p:pic>
        <p:nvPicPr>
          <p:cNvPr id="36" name="Google Shape;129;p18">
            <a:extLst>
              <a:ext uri="{FF2B5EF4-FFF2-40B4-BE49-F238E27FC236}">
                <a16:creationId xmlns:a16="http://schemas.microsoft.com/office/drawing/2014/main" id="{A990494E-8BA4-4611-A788-2F71B36026C9}"/>
              </a:ext>
            </a:extLst>
          </p:cNvPr>
          <p:cNvPicPr preferRelativeResize="0"/>
          <p:nvPr/>
        </p:nvPicPr>
        <p:blipFill rotWithShape="1">
          <a:blip r:embed="rId3">
            <a:alphaModFix/>
          </a:blip>
          <a:srcRect/>
          <a:stretch/>
        </p:blipFill>
        <p:spPr>
          <a:xfrm>
            <a:off x="7456245" y="1111225"/>
            <a:ext cx="1243321" cy="1107364"/>
          </a:xfrm>
          <a:prstGeom prst="rect">
            <a:avLst/>
          </a:prstGeom>
          <a:noFill/>
          <a:ln>
            <a:noFill/>
          </a:ln>
        </p:spPr>
      </p:pic>
      <p:pic>
        <p:nvPicPr>
          <p:cNvPr id="37" name="Google Shape;131;p18">
            <a:extLst>
              <a:ext uri="{FF2B5EF4-FFF2-40B4-BE49-F238E27FC236}">
                <a16:creationId xmlns:a16="http://schemas.microsoft.com/office/drawing/2014/main" id="{E37B71C1-7499-47CE-B85D-3C81A0CD4BE5}"/>
              </a:ext>
            </a:extLst>
          </p:cNvPr>
          <p:cNvPicPr preferRelativeResize="0"/>
          <p:nvPr/>
        </p:nvPicPr>
        <p:blipFill rotWithShape="1">
          <a:blip r:embed="rId4">
            <a:alphaModFix/>
          </a:blip>
          <a:srcRect/>
          <a:stretch/>
        </p:blipFill>
        <p:spPr>
          <a:xfrm>
            <a:off x="7437093" y="3092424"/>
            <a:ext cx="1212157" cy="1212157"/>
          </a:xfrm>
          <a:prstGeom prst="rect">
            <a:avLst/>
          </a:prstGeom>
          <a:noFill/>
          <a:ln>
            <a:noFill/>
          </a:ln>
        </p:spPr>
      </p:pic>
      <p:pic>
        <p:nvPicPr>
          <p:cNvPr id="38" name="Google Shape;135;p18">
            <a:extLst>
              <a:ext uri="{FF2B5EF4-FFF2-40B4-BE49-F238E27FC236}">
                <a16:creationId xmlns:a16="http://schemas.microsoft.com/office/drawing/2014/main" id="{5B6771B5-1CC3-4A2E-805C-0993E19DF332}"/>
              </a:ext>
            </a:extLst>
          </p:cNvPr>
          <p:cNvPicPr preferRelativeResize="0"/>
          <p:nvPr/>
        </p:nvPicPr>
        <p:blipFill rotWithShape="1">
          <a:blip r:embed="rId5">
            <a:alphaModFix/>
          </a:blip>
          <a:srcRect/>
          <a:stretch/>
        </p:blipFill>
        <p:spPr>
          <a:xfrm>
            <a:off x="7437093" y="5127665"/>
            <a:ext cx="1323203" cy="1044127"/>
          </a:xfrm>
          <a:prstGeom prst="rect">
            <a:avLst/>
          </a:prstGeom>
          <a:noFill/>
          <a:ln>
            <a:noFill/>
          </a:ln>
        </p:spPr>
      </p:pic>
      <p:sp>
        <p:nvSpPr>
          <p:cNvPr id="40" name="Google Shape;130;p18">
            <a:extLst>
              <a:ext uri="{FF2B5EF4-FFF2-40B4-BE49-F238E27FC236}">
                <a16:creationId xmlns:a16="http://schemas.microsoft.com/office/drawing/2014/main" id="{7B2641A3-A54B-4E71-BE10-8EB28F9359DA}"/>
              </a:ext>
            </a:extLst>
          </p:cNvPr>
          <p:cNvSpPr txBox="1"/>
          <p:nvPr/>
        </p:nvSpPr>
        <p:spPr>
          <a:xfrm>
            <a:off x="9006747" y="1466205"/>
            <a:ext cx="2336370" cy="923289"/>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lt1"/>
              </a:buClr>
              <a:buSzPts val="1800"/>
              <a:buFont typeface="Noto Sans Symbols"/>
              <a:buChar char="▪"/>
            </a:pPr>
            <a:r>
              <a:rPr lang="en-US" sz="1800" b="0" i="0" u="none" strike="noStrike" cap="none" dirty="0">
                <a:solidFill>
                  <a:schemeClr val="lt1"/>
                </a:solidFill>
                <a:latin typeface="Calibri"/>
                <a:ea typeface="Calibri"/>
                <a:cs typeface="Calibri"/>
                <a:sym typeface="Calibri"/>
              </a:rPr>
              <a:t>Good English</a:t>
            </a:r>
          </a:p>
          <a:p>
            <a:pPr marL="285750" marR="0" lvl="0" indent="-285750" algn="l" rtl="0">
              <a:lnSpc>
                <a:spcPct val="100000"/>
              </a:lnSpc>
              <a:spcBef>
                <a:spcPts val="0"/>
              </a:spcBef>
              <a:spcAft>
                <a:spcPts val="0"/>
              </a:spcAft>
              <a:buClr>
                <a:schemeClr val="lt1"/>
              </a:buClr>
              <a:buSzPts val="1800"/>
              <a:buFont typeface="Noto Sans Symbols"/>
              <a:buChar char="▪"/>
            </a:pPr>
            <a:r>
              <a:rPr lang="en-US" dirty="0">
                <a:solidFill>
                  <a:schemeClr val="lt1"/>
                </a:solidFill>
                <a:latin typeface="Calibri"/>
                <a:ea typeface="Calibri"/>
                <a:cs typeface="Calibri"/>
                <a:sym typeface="Calibri"/>
              </a:rPr>
              <a:t>JavaScript</a:t>
            </a:r>
          </a:p>
          <a:p>
            <a:pPr marL="285750" marR="0" lvl="0" indent="-285750" algn="l" rtl="0">
              <a:lnSpc>
                <a:spcPct val="100000"/>
              </a:lnSpc>
              <a:spcBef>
                <a:spcPts val="0"/>
              </a:spcBef>
              <a:spcAft>
                <a:spcPts val="0"/>
              </a:spcAft>
              <a:buClr>
                <a:schemeClr val="lt1"/>
              </a:buClr>
              <a:buSzPts val="1800"/>
              <a:buFont typeface="Noto Sans Symbols"/>
              <a:buChar char="▪"/>
            </a:pPr>
            <a:r>
              <a:rPr lang="en-US" dirty="0">
                <a:solidFill>
                  <a:schemeClr val="lt1"/>
                </a:solidFill>
                <a:latin typeface="Calibri"/>
                <a:ea typeface="Calibri"/>
                <a:cs typeface="Calibri"/>
                <a:sym typeface="Calibri"/>
              </a:rPr>
              <a:t> SQL</a:t>
            </a:r>
            <a:endParaRPr lang="en-US" sz="1800" b="0" i="0" u="none" strike="noStrike" cap="none" dirty="0">
              <a:solidFill>
                <a:schemeClr val="lt1"/>
              </a:solidFill>
              <a:latin typeface="Calibri"/>
              <a:ea typeface="Calibri"/>
              <a:cs typeface="Calibri"/>
              <a:sym typeface="Calibri"/>
            </a:endParaRPr>
          </a:p>
        </p:txBody>
      </p:sp>
      <p:sp>
        <p:nvSpPr>
          <p:cNvPr id="41" name="Google Shape;132;p18">
            <a:extLst>
              <a:ext uri="{FF2B5EF4-FFF2-40B4-BE49-F238E27FC236}">
                <a16:creationId xmlns:a16="http://schemas.microsoft.com/office/drawing/2014/main" id="{2B31E6BC-2E4D-4313-B1DB-B5FFFD91FE8F}"/>
              </a:ext>
            </a:extLst>
          </p:cNvPr>
          <p:cNvSpPr txBox="1"/>
          <p:nvPr/>
        </p:nvSpPr>
        <p:spPr>
          <a:xfrm>
            <a:off x="9033543" y="1041114"/>
            <a:ext cx="2309574" cy="4000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Pre-requisites</a:t>
            </a:r>
            <a:endParaRPr dirty="0"/>
          </a:p>
        </p:txBody>
      </p:sp>
      <p:sp>
        <p:nvSpPr>
          <p:cNvPr id="42" name="Google Shape;134;p18">
            <a:extLst>
              <a:ext uri="{FF2B5EF4-FFF2-40B4-BE49-F238E27FC236}">
                <a16:creationId xmlns:a16="http://schemas.microsoft.com/office/drawing/2014/main" id="{941EC05C-3180-4443-A2AF-9E18FB27AE5D}"/>
              </a:ext>
            </a:extLst>
          </p:cNvPr>
          <p:cNvSpPr txBox="1"/>
          <p:nvPr/>
        </p:nvSpPr>
        <p:spPr>
          <a:xfrm>
            <a:off x="9020174" y="3220108"/>
            <a:ext cx="1925831" cy="3993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Time required</a:t>
            </a:r>
            <a:endParaRPr dirty="0"/>
          </a:p>
        </p:txBody>
      </p:sp>
      <p:sp>
        <p:nvSpPr>
          <p:cNvPr id="43" name="Google Shape;133;p18">
            <a:extLst>
              <a:ext uri="{FF2B5EF4-FFF2-40B4-BE49-F238E27FC236}">
                <a16:creationId xmlns:a16="http://schemas.microsoft.com/office/drawing/2014/main" id="{327E9D8F-711F-484B-9E2C-6738116392D1}"/>
              </a:ext>
            </a:extLst>
          </p:cNvPr>
          <p:cNvSpPr txBox="1"/>
          <p:nvPr/>
        </p:nvSpPr>
        <p:spPr>
          <a:xfrm>
            <a:off x="9020174" y="3429000"/>
            <a:ext cx="2058234" cy="646331"/>
          </a:xfrm>
          <a:prstGeom prst="rect">
            <a:avLst/>
          </a:prstGeom>
          <a:noFill/>
          <a:ln>
            <a:noFill/>
          </a:ln>
        </p:spPr>
        <p:txBody>
          <a:bodyPr spcFirstLastPara="1" wrap="square" lIns="91425" tIns="45700" rIns="91425" bIns="45700" anchor="t" anchorCtr="0">
            <a:spAutoFit/>
          </a:bodyPr>
          <a:lstStyle/>
          <a:p>
            <a:pPr marL="285750" marR="0" lvl="0" indent="-171450" algn="l" rtl="0">
              <a:lnSpc>
                <a:spcPct val="100000"/>
              </a:lnSpc>
              <a:spcBef>
                <a:spcPts val="0"/>
              </a:spcBef>
              <a:spcAft>
                <a:spcPts val="0"/>
              </a:spcAft>
              <a:buClr>
                <a:schemeClr val="lt1"/>
              </a:buClr>
              <a:buSzPts val="1800"/>
              <a:buFont typeface="Noto Sans Symbols"/>
              <a:buNone/>
            </a:pPr>
            <a:endParaRPr sz="1800" b="0" i="0" u="none" strike="noStrike" cap="none" dirty="0">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Noto Sans Symbols"/>
              <a:buChar char="▪"/>
            </a:pPr>
            <a:r>
              <a:rPr lang="en-US" sz="1800" b="0" i="0" u="none" strike="noStrike" cap="none" dirty="0">
                <a:solidFill>
                  <a:schemeClr val="lt1"/>
                </a:solidFill>
                <a:latin typeface="Calibri"/>
                <a:ea typeface="Calibri"/>
                <a:cs typeface="Calibri"/>
                <a:sym typeface="Calibri"/>
              </a:rPr>
              <a:t>1 </a:t>
            </a:r>
            <a:r>
              <a:rPr lang="en-US" dirty="0">
                <a:solidFill>
                  <a:schemeClr val="lt1"/>
                </a:solidFill>
                <a:latin typeface="Calibri"/>
                <a:ea typeface="Calibri"/>
                <a:cs typeface="Calibri"/>
                <a:sym typeface="Calibri"/>
              </a:rPr>
              <a:t>- </a:t>
            </a:r>
            <a:r>
              <a:rPr lang="en-US" sz="1800" b="0" i="0" u="none" strike="noStrike" cap="none" dirty="0">
                <a:solidFill>
                  <a:schemeClr val="lt1"/>
                </a:solidFill>
                <a:latin typeface="Calibri"/>
                <a:ea typeface="Calibri"/>
                <a:cs typeface="Calibri"/>
                <a:sym typeface="Calibri"/>
              </a:rPr>
              <a:t>2 </a:t>
            </a:r>
            <a:r>
              <a:rPr lang="en-US" dirty="0">
                <a:solidFill>
                  <a:schemeClr val="lt1"/>
                </a:solidFill>
                <a:latin typeface="Calibri"/>
                <a:ea typeface="Calibri"/>
                <a:cs typeface="Calibri"/>
                <a:sym typeface="Calibri"/>
              </a:rPr>
              <a:t>Y</a:t>
            </a:r>
            <a:r>
              <a:rPr lang="en-US" sz="1800" b="0" i="0" u="none" strike="noStrike" cap="none" dirty="0">
                <a:solidFill>
                  <a:schemeClr val="lt1"/>
                </a:solidFill>
                <a:latin typeface="Calibri"/>
                <a:ea typeface="Calibri"/>
                <a:cs typeface="Calibri"/>
                <a:sym typeface="Calibri"/>
              </a:rPr>
              <a:t>ears</a:t>
            </a:r>
            <a:endParaRPr dirty="0"/>
          </a:p>
        </p:txBody>
      </p:sp>
      <p:sp>
        <p:nvSpPr>
          <p:cNvPr id="44" name="Google Shape;137;p18">
            <a:extLst>
              <a:ext uri="{FF2B5EF4-FFF2-40B4-BE49-F238E27FC236}">
                <a16:creationId xmlns:a16="http://schemas.microsoft.com/office/drawing/2014/main" id="{20FFAEE8-B4DD-4B93-80F3-5E6D3478B683}"/>
              </a:ext>
            </a:extLst>
          </p:cNvPr>
          <p:cNvSpPr txBox="1"/>
          <p:nvPr/>
        </p:nvSpPr>
        <p:spPr>
          <a:xfrm>
            <a:off x="9013389" y="5096804"/>
            <a:ext cx="2153691" cy="4000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Market Salary</a:t>
            </a:r>
            <a:endParaRPr dirty="0"/>
          </a:p>
        </p:txBody>
      </p:sp>
      <p:sp>
        <p:nvSpPr>
          <p:cNvPr id="45" name="Google Shape;136;p18">
            <a:extLst>
              <a:ext uri="{FF2B5EF4-FFF2-40B4-BE49-F238E27FC236}">
                <a16:creationId xmlns:a16="http://schemas.microsoft.com/office/drawing/2014/main" id="{D4DE534C-C912-42AB-B53F-BFC20F439622}"/>
              </a:ext>
            </a:extLst>
          </p:cNvPr>
          <p:cNvSpPr txBox="1"/>
          <p:nvPr/>
        </p:nvSpPr>
        <p:spPr>
          <a:xfrm>
            <a:off x="9006747" y="5556732"/>
            <a:ext cx="2407534" cy="92333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lt1"/>
              </a:buClr>
              <a:buSzPts val="1800"/>
              <a:buFont typeface="Noto Sans Symbols"/>
              <a:buChar char="▪"/>
            </a:pPr>
            <a:r>
              <a:rPr lang="en-US" sz="1800" b="0" i="0" u="none" strike="noStrike" cap="none" dirty="0">
                <a:solidFill>
                  <a:schemeClr val="lt1"/>
                </a:solidFill>
                <a:latin typeface="Calibri"/>
                <a:ea typeface="Calibri"/>
                <a:cs typeface="Calibri"/>
                <a:sym typeface="Calibri"/>
              </a:rPr>
              <a:t>Above 4 lakhs</a:t>
            </a:r>
            <a:br>
              <a:rPr lang="en-US" sz="1800" b="0" i="0" u="none" strike="noStrike" cap="none" dirty="0">
                <a:solidFill>
                  <a:schemeClr val="lt1"/>
                </a:solidFill>
                <a:latin typeface="Calibri"/>
                <a:ea typeface="Calibri"/>
                <a:cs typeface="Calibri"/>
                <a:sym typeface="Calibri"/>
              </a:rPr>
            </a:br>
            <a:r>
              <a:rPr lang="en-US" sz="1800" b="0" i="0" u="none" strike="noStrike" cap="none" dirty="0">
                <a:solidFill>
                  <a:schemeClr val="lt1"/>
                </a:solidFill>
                <a:latin typeface="Calibri"/>
                <a:ea typeface="Calibri"/>
                <a:cs typeface="Calibri"/>
                <a:sym typeface="Calibri"/>
              </a:rPr>
              <a:t>/annum</a:t>
            </a:r>
            <a:endParaRPr dirty="0"/>
          </a:p>
          <a:p>
            <a:pPr marL="285750" marR="0" lvl="0" indent="-171450" algn="l" rtl="0">
              <a:lnSpc>
                <a:spcPct val="100000"/>
              </a:lnSpc>
              <a:spcBef>
                <a:spcPts val="0"/>
              </a:spcBef>
              <a:spcAft>
                <a:spcPts val="0"/>
              </a:spcAft>
              <a:buClr>
                <a:schemeClr val="lt1"/>
              </a:buClr>
              <a:buSzPts val="1800"/>
              <a:buFont typeface="Noto Sans Symbols"/>
              <a:buNone/>
            </a:pPr>
            <a:endParaRPr sz="1800" b="0" i="0" u="none" strike="noStrike" cap="none" dirty="0">
              <a:solidFill>
                <a:schemeClr val="lt1"/>
              </a:solidFill>
              <a:latin typeface="Calibri"/>
              <a:ea typeface="Calibri"/>
              <a:cs typeface="Calibri"/>
              <a:sym typeface="Calibri"/>
            </a:endParaRPr>
          </a:p>
        </p:txBody>
      </p:sp>
      <p:sp>
        <p:nvSpPr>
          <p:cNvPr id="47" name="Google Shape;124;p18">
            <a:extLst>
              <a:ext uri="{FF2B5EF4-FFF2-40B4-BE49-F238E27FC236}">
                <a16:creationId xmlns:a16="http://schemas.microsoft.com/office/drawing/2014/main" id="{8485EBEA-C1DE-486D-A178-78A64C3A4FC7}"/>
              </a:ext>
            </a:extLst>
          </p:cNvPr>
          <p:cNvSpPr/>
          <p:nvPr/>
        </p:nvSpPr>
        <p:spPr>
          <a:xfrm>
            <a:off x="488159" y="1601840"/>
            <a:ext cx="5607841" cy="4074828"/>
          </a:xfrm>
          <a:prstGeom prst="roundRect">
            <a:avLst>
              <a:gd name="adj" fmla="val 16667"/>
            </a:avLst>
          </a:prstGeom>
          <a:solidFill>
            <a:schemeClr val="accent1"/>
          </a:solidFill>
          <a:ln w="9525" cap="flat" cmpd="sng">
            <a:solidFill>
              <a:srgbClr val="6CAB42"/>
            </a:solidFill>
            <a:prstDash val="solid"/>
            <a:round/>
            <a:headEnd type="none" w="sm" len="sm"/>
            <a:tailEnd type="none" w="sm" len="sm"/>
          </a:ln>
          <a:effectLst>
            <a:outerShdw blurRad="40000" dist="23000" dir="5400000" rotWithShape="0">
              <a:srgbClr val="F4B081">
                <a:alpha val="60784"/>
              </a:srgbClr>
            </a:outerShdw>
            <a:reflection stA="18000" endPos="65000" dist="50800" dir="5400000" sy="-100000" algn="bl" rotWithShape="0"/>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48" name="Google Shape;128;p18">
            <a:extLst>
              <a:ext uri="{FF2B5EF4-FFF2-40B4-BE49-F238E27FC236}">
                <a16:creationId xmlns:a16="http://schemas.microsoft.com/office/drawing/2014/main" id="{61F4F36B-29F5-450D-944D-2D46AE8F816B}"/>
              </a:ext>
            </a:extLst>
          </p:cNvPr>
          <p:cNvSpPr txBox="1"/>
          <p:nvPr/>
        </p:nvSpPr>
        <p:spPr>
          <a:xfrm>
            <a:off x="1102838" y="1783539"/>
            <a:ext cx="4714882" cy="344705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0" i="0" u="none" strike="noStrike" cap="none" dirty="0">
                <a:solidFill>
                  <a:schemeClr val="lt1"/>
                </a:solidFill>
                <a:latin typeface="Calibri"/>
                <a:ea typeface="Calibri"/>
                <a:cs typeface="Calibri"/>
                <a:sym typeface="Calibri"/>
              </a:rPr>
              <a:t>  </a:t>
            </a:r>
            <a:r>
              <a:rPr lang="en-US" sz="2000" b="1" i="0" u="none" strike="noStrike" cap="none" dirty="0">
                <a:solidFill>
                  <a:schemeClr val="lt1"/>
                </a:solidFill>
                <a:latin typeface="Calibri"/>
                <a:ea typeface="Calibri"/>
                <a:cs typeface="Calibri"/>
                <a:sym typeface="Calibri"/>
              </a:rPr>
              <a:t>Why Is It Easy To Learn Salesforce?</a:t>
            </a:r>
            <a:endParaRPr dirty="0"/>
          </a:p>
          <a:p>
            <a:pPr marL="0" marR="0" lvl="0" indent="0" algn="l" rtl="0">
              <a:lnSpc>
                <a:spcPct val="100000"/>
              </a:lnSpc>
              <a:spcBef>
                <a:spcPts val="0"/>
              </a:spcBef>
              <a:spcAft>
                <a:spcPts val="0"/>
              </a:spcAft>
              <a:buNone/>
            </a:pPr>
            <a:endParaRPr sz="1800" b="0" i="0" u="none" strike="noStrike" cap="none" dirty="0">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Noto Sans Symbols"/>
              <a:buChar char="▪"/>
            </a:pPr>
            <a:r>
              <a:rPr lang="en-US" sz="1800" b="0" i="0" u="none" strike="noStrike" cap="none" dirty="0">
                <a:solidFill>
                  <a:schemeClr val="lt1"/>
                </a:solidFill>
                <a:latin typeface="Calibri"/>
                <a:ea typeface="Calibri"/>
                <a:cs typeface="Calibri"/>
                <a:sym typeface="Calibri"/>
              </a:rPr>
              <a:t>High quality video tutorials</a:t>
            </a:r>
            <a:endParaRPr dirty="0"/>
          </a:p>
          <a:p>
            <a:pPr marL="0" marR="0" lvl="0" indent="0" algn="l" rtl="0">
              <a:lnSpc>
                <a:spcPct val="100000"/>
              </a:lnSpc>
              <a:spcBef>
                <a:spcPts val="0"/>
              </a:spcBef>
              <a:spcAft>
                <a:spcPts val="0"/>
              </a:spcAft>
              <a:buNone/>
            </a:pPr>
            <a:endParaRPr sz="1800" b="0" i="0" u="none" strike="noStrike" cap="none" dirty="0">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Noto Sans Symbols"/>
              <a:buChar char="▪"/>
            </a:pPr>
            <a:r>
              <a:rPr lang="en-US" sz="1800" b="0" i="0" u="none" strike="noStrike" cap="none" dirty="0">
                <a:solidFill>
                  <a:schemeClr val="lt1"/>
                </a:solidFill>
                <a:latin typeface="Calibri"/>
                <a:ea typeface="Calibri"/>
                <a:cs typeface="Calibri"/>
                <a:sym typeface="Calibri"/>
              </a:rPr>
              <a:t>Core system is  designed  in  a way that students can learn  and pick up skills quickly</a:t>
            </a:r>
            <a:endParaRPr dirty="0"/>
          </a:p>
          <a:p>
            <a:pPr marL="0" marR="0" lvl="0" indent="0" algn="l" rtl="0">
              <a:lnSpc>
                <a:spcPct val="100000"/>
              </a:lnSpc>
              <a:spcBef>
                <a:spcPts val="0"/>
              </a:spcBef>
              <a:spcAft>
                <a:spcPts val="0"/>
              </a:spcAft>
              <a:buNone/>
            </a:pPr>
            <a:endParaRPr sz="1800" b="0" i="0" u="none" strike="noStrike" cap="none" dirty="0">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Noto Sans Symbols"/>
              <a:buChar char="▪"/>
            </a:pPr>
            <a:r>
              <a:rPr lang="en-US" sz="1800" b="0" i="0" u="none" strike="noStrike" cap="none" dirty="0">
                <a:solidFill>
                  <a:schemeClr val="lt1"/>
                </a:solidFill>
                <a:latin typeface="Calibri"/>
                <a:ea typeface="Calibri"/>
                <a:cs typeface="Calibri"/>
                <a:sym typeface="Calibri"/>
              </a:rPr>
              <a:t>System can be  configured to meet end user requirement. One can easily  and quickly create fields, forms, workflows,  build restrictions, processes and reports without any coding</a:t>
            </a:r>
            <a:endParaRPr dirty="0"/>
          </a:p>
        </p:txBody>
      </p:sp>
      <p:pic>
        <p:nvPicPr>
          <p:cNvPr id="49" name="Google Shape;138;p18">
            <a:extLst>
              <a:ext uri="{FF2B5EF4-FFF2-40B4-BE49-F238E27FC236}">
                <a16:creationId xmlns:a16="http://schemas.microsoft.com/office/drawing/2014/main" id="{FBA143EB-74EE-43C3-B5DA-87BEEA09D624}"/>
              </a:ext>
            </a:extLst>
          </p:cNvPr>
          <p:cNvPicPr preferRelativeResize="0"/>
          <p:nvPr/>
        </p:nvPicPr>
        <p:blipFill rotWithShape="1">
          <a:blip r:embed="rId6">
            <a:alphaModFix/>
          </a:blip>
          <a:srcRect/>
          <a:stretch/>
        </p:blipFill>
        <p:spPr>
          <a:xfrm>
            <a:off x="5322277" y="10952"/>
            <a:ext cx="1877167" cy="1581937"/>
          </a:xfrm>
          <a:prstGeom prst="rect">
            <a:avLst/>
          </a:prstGeom>
          <a:noFill/>
          <a:ln>
            <a:noFill/>
          </a:ln>
        </p:spPr>
      </p:pic>
    </p:spTree>
    <p:extLst>
      <p:ext uri="{BB962C8B-B14F-4D97-AF65-F5344CB8AC3E}">
        <p14:creationId xmlns:p14="http://schemas.microsoft.com/office/powerpoint/2010/main" val="2038044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94C582A2-A406-4C9B-A3DA-BA4EECAB37AC}"/>
              </a:ext>
            </a:extLst>
          </p:cNvPr>
          <p:cNvSpPr>
            <a:spLocks noGrp="1"/>
          </p:cNvSpPr>
          <p:nvPr>
            <p:ph type="title"/>
          </p:nvPr>
        </p:nvSpPr>
        <p:spPr>
          <a:xfrm>
            <a:off x="530977" y="648484"/>
            <a:ext cx="10805160" cy="707886"/>
          </a:xfrm>
        </p:spPr>
        <p:txBody>
          <a:bodyPr>
            <a:normAutofit fontScale="90000"/>
          </a:bodyPr>
          <a:lstStyle/>
          <a:p>
            <a:r>
              <a:rPr lang="en-US" dirty="0">
                <a:sym typeface="Calibri"/>
              </a:rPr>
              <a:t>Salesforce Training Path</a:t>
            </a:r>
            <a:br>
              <a:rPr lang="en-US" dirty="0"/>
            </a:br>
            <a:endParaRPr lang="en-US" dirty="0"/>
          </a:p>
        </p:txBody>
      </p:sp>
      <p:sp>
        <p:nvSpPr>
          <p:cNvPr id="13" name="Content Placeholder 12">
            <a:extLst>
              <a:ext uri="{FF2B5EF4-FFF2-40B4-BE49-F238E27FC236}">
                <a16:creationId xmlns:a16="http://schemas.microsoft.com/office/drawing/2014/main" id="{556610ED-3E2D-4E6A-ABD0-150F203E6B46}"/>
              </a:ext>
            </a:extLst>
          </p:cNvPr>
          <p:cNvSpPr>
            <a:spLocks noGrp="1"/>
          </p:cNvSpPr>
          <p:nvPr>
            <p:ph sz="quarter" idx="13"/>
          </p:nvPr>
        </p:nvSpPr>
        <p:spPr>
          <a:xfrm>
            <a:off x="7464152" y="1528029"/>
            <a:ext cx="4921450" cy="914490"/>
          </a:xfrm>
        </p:spPr>
        <p:txBody>
          <a:bodyPr/>
          <a:lstStyle/>
          <a:p>
            <a:pPr marL="342900" marR="0" lvl="0" indent="-342900" algn="l" rtl="0">
              <a:lnSpc>
                <a:spcPct val="100000"/>
              </a:lnSpc>
              <a:spcBef>
                <a:spcPts val="0"/>
              </a:spcBef>
              <a:spcAft>
                <a:spcPts val="0"/>
              </a:spcAft>
              <a:buClr>
                <a:srgbClr val="000000"/>
              </a:buClr>
              <a:buSzPts val="1800"/>
              <a:buFont typeface="Noto Sans Symbols"/>
              <a:buChar char="▪"/>
            </a:pPr>
            <a:r>
              <a:rPr lang="en-US" sz="1400" b="0" i="0" u="none" strike="noStrike" cap="none" dirty="0">
                <a:solidFill>
                  <a:schemeClr val="dk1"/>
                </a:solidFill>
                <a:latin typeface="Calibri"/>
                <a:ea typeface="Calibri"/>
                <a:cs typeface="Calibri"/>
                <a:sym typeface="Calibri"/>
              </a:rPr>
              <a:t>SOQL training (Salesforce query language).</a:t>
            </a:r>
            <a:endParaRPr lang="en-US" dirty="0"/>
          </a:p>
          <a:p>
            <a:pPr marL="342900" marR="0" lvl="0" indent="-342900" algn="l" rtl="0">
              <a:lnSpc>
                <a:spcPct val="100000"/>
              </a:lnSpc>
              <a:spcBef>
                <a:spcPts val="0"/>
              </a:spcBef>
              <a:spcAft>
                <a:spcPts val="0"/>
              </a:spcAft>
              <a:buClr>
                <a:srgbClr val="000000"/>
              </a:buClr>
              <a:buSzPts val="1800"/>
              <a:buFont typeface="Noto Sans Symbols"/>
              <a:buChar char="▪"/>
            </a:pPr>
            <a:r>
              <a:rPr lang="en-US" sz="1400" b="0" i="0" u="none" strike="noStrike" cap="none" dirty="0">
                <a:solidFill>
                  <a:schemeClr val="dk1"/>
                </a:solidFill>
                <a:latin typeface="Calibri"/>
                <a:ea typeface="Calibri"/>
                <a:cs typeface="Calibri"/>
                <a:sym typeface="Calibri"/>
              </a:rPr>
              <a:t>Visual page training ( Salesforce forms).</a:t>
            </a:r>
            <a:endParaRPr lang="en-US" dirty="0"/>
          </a:p>
          <a:p>
            <a:pPr marL="342900" marR="0" lvl="0" indent="-342900" algn="l" rtl="0">
              <a:lnSpc>
                <a:spcPct val="100000"/>
              </a:lnSpc>
              <a:spcBef>
                <a:spcPts val="0"/>
              </a:spcBef>
              <a:spcAft>
                <a:spcPts val="0"/>
              </a:spcAft>
              <a:buClr>
                <a:srgbClr val="000000"/>
              </a:buClr>
              <a:buSzPts val="1800"/>
              <a:buFont typeface="Noto Sans Symbols"/>
              <a:buChar char="▪"/>
            </a:pPr>
            <a:r>
              <a:rPr lang="en-US" sz="1400" b="0" i="0" u="none" strike="noStrike" cap="none" dirty="0">
                <a:solidFill>
                  <a:schemeClr val="dk1"/>
                </a:solidFill>
                <a:latin typeface="Calibri"/>
                <a:ea typeface="Calibri"/>
                <a:cs typeface="Calibri"/>
                <a:sym typeface="Calibri"/>
              </a:rPr>
              <a:t>Integration training</a:t>
            </a:r>
            <a:endParaRPr lang="en-US" dirty="0"/>
          </a:p>
          <a:p>
            <a:pPr marL="342900" marR="0" lvl="0" indent="-342900" algn="l" rtl="0">
              <a:lnSpc>
                <a:spcPct val="100000"/>
              </a:lnSpc>
              <a:spcBef>
                <a:spcPts val="0"/>
              </a:spcBef>
              <a:spcAft>
                <a:spcPts val="0"/>
              </a:spcAft>
              <a:buClr>
                <a:srgbClr val="000000"/>
              </a:buClr>
              <a:buSzPts val="1800"/>
              <a:buFont typeface="Noto Sans Symbols"/>
              <a:buChar char="▪"/>
            </a:pPr>
            <a:r>
              <a:rPr lang="en-US" sz="1400" b="0" i="0" u="none" strike="noStrike" cap="none" dirty="0">
                <a:solidFill>
                  <a:schemeClr val="dk1"/>
                </a:solidFill>
                <a:latin typeface="Calibri"/>
                <a:ea typeface="Calibri"/>
                <a:cs typeface="Calibri"/>
                <a:sym typeface="Calibri"/>
              </a:rPr>
              <a:t>Work and practice on real life projects.</a:t>
            </a:r>
            <a:endParaRPr lang="en-US" dirty="0"/>
          </a:p>
          <a:p>
            <a:pPr marL="342900" marR="0" lvl="0" indent="-342900" algn="l" rtl="0">
              <a:lnSpc>
                <a:spcPct val="100000"/>
              </a:lnSpc>
              <a:spcBef>
                <a:spcPts val="0"/>
              </a:spcBef>
              <a:spcAft>
                <a:spcPts val="0"/>
              </a:spcAft>
              <a:buClr>
                <a:srgbClr val="000000"/>
              </a:buClr>
              <a:buSzPts val="1800"/>
              <a:buFont typeface="Noto Sans Symbols"/>
              <a:buChar char="▪"/>
            </a:pPr>
            <a:endParaRPr lang="en-US" dirty="0"/>
          </a:p>
        </p:txBody>
      </p:sp>
      <p:sp>
        <p:nvSpPr>
          <p:cNvPr id="24" name="Text Placeholder 23">
            <a:extLst>
              <a:ext uri="{FF2B5EF4-FFF2-40B4-BE49-F238E27FC236}">
                <a16:creationId xmlns:a16="http://schemas.microsoft.com/office/drawing/2014/main" id="{2BE63BA8-EAF4-4B88-8D23-BEF6AA60CC23}"/>
              </a:ext>
            </a:extLst>
          </p:cNvPr>
          <p:cNvSpPr>
            <a:spLocks noGrp="1"/>
          </p:cNvSpPr>
          <p:nvPr>
            <p:ph type="body" sz="quarter" idx="16"/>
          </p:nvPr>
        </p:nvSpPr>
        <p:spPr>
          <a:xfrm>
            <a:off x="628788" y="1696862"/>
            <a:ext cx="4389120" cy="424732"/>
          </a:xfrm>
        </p:spPr>
        <p:txBody>
          <a:bodyPr/>
          <a:lstStyle/>
          <a:p>
            <a:pPr marL="0" marR="0" lvl="0" indent="0" algn="ctr" rtl="0">
              <a:lnSpc>
                <a:spcPct val="100000"/>
              </a:lnSpc>
              <a:spcBef>
                <a:spcPts val="0"/>
              </a:spcBef>
              <a:spcAft>
                <a:spcPts val="0"/>
              </a:spcAft>
              <a:buNone/>
            </a:pPr>
            <a:r>
              <a:rPr lang="en-US" dirty="0">
                <a:sym typeface="Calibri"/>
              </a:rPr>
              <a:t>Salesforce Development Training </a:t>
            </a:r>
          </a:p>
          <a:p>
            <a:pPr marL="0" marR="0" lvl="0" indent="0" algn="ctr" rtl="0">
              <a:lnSpc>
                <a:spcPct val="100000"/>
              </a:lnSpc>
              <a:spcBef>
                <a:spcPts val="0"/>
              </a:spcBef>
              <a:spcAft>
                <a:spcPts val="0"/>
              </a:spcAft>
              <a:buNone/>
            </a:pPr>
            <a:r>
              <a:rPr lang="en-US" dirty="0">
                <a:sym typeface="Calibri"/>
              </a:rPr>
              <a:t>( 9 months) </a:t>
            </a:r>
            <a:endParaRPr lang="en-US" sz="1600" b="1" i="0" u="none" strike="noStrike" cap="none" dirty="0">
              <a:solidFill>
                <a:schemeClr val="lt1"/>
              </a:solidFill>
              <a:latin typeface="Calibri"/>
              <a:ea typeface="Calibri"/>
              <a:cs typeface="Calibri"/>
              <a:sym typeface="Calibri"/>
            </a:endParaRPr>
          </a:p>
          <a:p>
            <a:endParaRPr lang="en-US" dirty="0"/>
          </a:p>
        </p:txBody>
      </p:sp>
      <p:pic>
        <p:nvPicPr>
          <p:cNvPr id="85" name="Picture Placeholder 84">
            <a:extLst>
              <a:ext uri="{FF2B5EF4-FFF2-40B4-BE49-F238E27FC236}">
                <a16:creationId xmlns:a16="http://schemas.microsoft.com/office/drawing/2014/main" id="{F738FFEE-D221-419F-9925-DFE3C2A81E5D}"/>
              </a:ext>
              <a:ext uri="{C183D7F6-B498-43B3-948B-1728B52AA6E4}">
                <adec:decorative xmlns:adec="http://schemas.microsoft.com/office/drawing/2017/decorative" val="1"/>
              </a:ext>
            </a:extLst>
          </p:cNvPr>
          <p:cNvPicPr>
            <a:picLocks noGrp="1" noChangeAspect="1"/>
          </p:cNvPicPr>
          <p:nvPr>
            <p:ph type="pic" sz="quarter" idx="21"/>
          </p:nvPr>
        </p:nvPicPr>
        <p:blipFill rotWithShape="1">
          <a:blip r:embed="rId3">
            <a:extLst>
              <a:ext uri="{96DAC541-7B7A-43D3-8B79-37D633B846F1}">
                <asvg:svgBlip xmlns:asvg="http://schemas.microsoft.com/office/drawing/2016/SVG/main" r:embed="rId4"/>
              </a:ext>
            </a:extLst>
          </a:blip>
          <a:srcRect l="-28275" t="-29639" r="-28275" b="-29639"/>
          <a:stretch/>
        </p:blipFill>
        <p:spPr>
          <a:xfrm>
            <a:off x="6301541" y="1248683"/>
            <a:ext cx="1094116" cy="1113108"/>
          </a:xfrm>
        </p:spPr>
      </p:pic>
      <p:sp>
        <p:nvSpPr>
          <p:cNvPr id="23" name="Content Placeholder 22">
            <a:extLst>
              <a:ext uri="{FF2B5EF4-FFF2-40B4-BE49-F238E27FC236}">
                <a16:creationId xmlns:a16="http://schemas.microsoft.com/office/drawing/2014/main" id="{2F8BDB9A-6E49-4052-924A-83FDD2B0A487}"/>
              </a:ext>
            </a:extLst>
          </p:cNvPr>
          <p:cNvSpPr>
            <a:spLocks noGrp="1"/>
          </p:cNvSpPr>
          <p:nvPr>
            <p:ph sz="quarter" idx="22"/>
          </p:nvPr>
        </p:nvSpPr>
        <p:spPr>
          <a:xfrm>
            <a:off x="6600056" y="3599221"/>
            <a:ext cx="5392925" cy="914490"/>
          </a:xfrm>
        </p:spPr>
        <p:txBody>
          <a:bodyPr/>
          <a:lstStyle/>
          <a:p>
            <a:pPr marL="342900" indent="-342900">
              <a:lnSpc>
                <a:spcPct val="100000"/>
              </a:lnSpc>
              <a:spcBef>
                <a:spcPts val="0"/>
              </a:spcBef>
              <a:spcAft>
                <a:spcPts val="0"/>
              </a:spcAft>
              <a:buClr>
                <a:srgbClr val="000000"/>
              </a:buClr>
              <a:buSzPts val="1800"/>
              <a:buFont typeface="Noto Sans Symbols"/>
              <a:buChar char="▪"/>
            </a:pPr>
            <a:r>
              <a:rPr lang="en-US" dirty="0">
                <a:latin typeface="Calibri"/>
                <a:ea typeface="Calibri"/>
                <a:cs typeface="Calibri"/>
                <a:sym typeface="Calibri"/>
              </a:rPr>
              <a:t>Salesforce training videos and in-house developed videos. </a:t>
            </a:r>
          </a:p>
          <a:p>
            <a:pPr marL="342900" lvl="0" indent="-342900">
              <a:lnSpc>
                <a:spcPct val="100000"/>
              </a:lnSpc>
              <a:spcBef>
                <a:spcPts val="0"/>
              </a:spcBef>
              <a:spcAft>
                <a:spcPts val="0"/>
              </a:spcAft>
              <a:buClr>
                <a:srgbClr val="000000"/>
              </a:buClr>
              <a:buSzPts val="1800"/>
              <a:buFont typeface="Noto Sans Symbols"/>
              <a:buChar char="▪"/>
            </a:pPr>
            <a:r>
              <a:rPr lang="en-US" dirty="0">
                <a:latin typeface="Calibri"/>
                <a:ea typeface="Calibri"/>
                <a:cs typeface="Calibri"/>
                <a:sym typeface="Calibri"/>
              </a:rPr>
              <a:t>Provide live test cases for practice.</a:t>
            </a:r>
          </a:p>
          <a:p>
            <a:pPr marL="342900" marR="0" lvl="0" indent="-342900" algn="l" rtl="0">
              <a:lnSpc>
                <a:spcPct val="100000"/>
              </a:lnSpc>
              <a:spcBef>
                <a:spcPts val="0"/>
              </a:spcBef>
              <a:spcAft>
                <a:spcPts val="0"/>
              </a:spcAft>
              <a:buClr>
                <a:srgbClr val="000000"/>
              </a:buClr>
              <a:buSzPts val="2000"/>
              <a:buFont typeface="Noto Sans Symbols"/>
              <a:buChar char="▪"/>
            </a:pPr>
            <a:r>
              <a:rPr lang="en-US" sz="1400" b="0" i="0" u="none" strike="noStrike" cap="none" dirty="0">
                <a:latin typeface="Calibri"/>
                <a:ea typeface="Calibri"/>
                <a:cs typeface="Calibri"/>
                <a:sym typeface="Calibri"/>
              </a:rPr>
              <a:t>Learn advance level functions.</a:t>
            </a:r>
            <a:endParaRPr lang="en-US" dirty="0"/>
          </a:p>
          <a:p>
            <a:pPr marL="342900" marR="0" lvl="0" indent="-342900" algn="l" rtl="0">
              <a:lnSpc>
                <a:spcPct val="100000"/>
              </a:lnSpc>
              <a:spcBef>
                <a:spcPts val="0"/>
              </a:spcBef>
              <a:spcAft>
                <a:spcPts val="0"/>
              </a:spcAft>
              <a:buClr>
                <a:srgbClr val="000000"/>
              </a:buClr>
              <a:buSzPts val="2000"/>
              <a:buFont typeface="Noto Sans Symbols"/>
              <a:buChar char="▪"/>
            </a:pPr>
            <a:r>
              <a:rPr lang="en-US" sz="1400" b="0" i="0" u="none" strike="noStrike" cap="none" dirty="0">
                <a:latin typeface="Calibri"/>
                <a:ea typeface="Calibri"/>
                <a:cs typeface="Calibri"/>
                <a:sym typeface="Calibri"/>
              </a:rPr>
              <a:t>Practice and build your admins skills.</a:t>
            </a:r>
          </a:p>
          <a:p>
            <a:pPr marL="342900" indent="-342900">
              <a:lnSpc>
                <a:spcPct val="100000"/>
              </a:lnSpc>
              <a:spcBef>
                <a:spcPts val="0"/>
              </a:spcBef>
              <a:spcAft>
                <a:spcPts val="0"/>
              </a:spcAft>
              <a:buClr>
                <a:srgbClr val="000000"/>
              </a:buClr>
              <a:buSzPts val="2000"/>
              <a:buFont typeface="Noto Sans Symbols"/>
              <a:buChar char="▪"/>
            </a:pPr>
            <a:r>
              <a:rPr lang="en-US" dirty="0">
                <a:latin typeface="Calibri"/>
                <a:ea typeface="Calibri"/>
                <a:cs typeface="Calibri"/>
                <a:sym typeface="Calibri"/>
              </a:rPr>
              <a:t>Work on production ad real life projects.</a:t>
            </a:r>
            <a:endParaRPr lang="en-US" dirty="0"/>
          </a:p>
          <a:p>
            <a:pPr marL="342900" marR="0" lvl="0" indent="-342900" algn="l" rtl="0">
              <a:lnSpc>
                <a:spcPct val="100000"/>
              </a:lnSpc>
              <a:spcBef>
                <a:spcPts val="0"/>
              </a:spcBef>
              <a:spcAft>
                <a:spcPts val="0"/>
              </a:spcAft>
              <a:buClr>
                <a:srgbClr val="000000"/>
              </a:buClr>
              <a:buSzPts val="2000"/>
              <a:buFont typeface="Noto Sans Symbols"/>
              <a:buChar char="▪"/>
            </a:pPr>
            <a:r>
              <a:rPr lang="en-US" sz="1400" b="0" i="0" u="none" strike="noStrike" cap="none" dirty="0">
                <a:latin typeface="Calibri"/>
                <a:ea typeface="Calibri"/>
                <a:cs typeface="Calibri"/>
                <a:sym typeface="Calibri"/>
              </a:rPr>
              <a:t>Prepare for interviews.</a:t>
            </a:r>
          </a:p>
          <a:p>
            <a:pPr marL="342900" indent="-342900">
              <a:lnSpc>
                <a:spcPct val="100000"/>
              </a:lnSpc>
              <a:spcBef>
                <a:spcPts val="0"/>
              </a:spcBef>
              <a:spcAft>
                <a:spcPts val="0"/>
              </a:spcAft>
              <a:buClr>
                <a:srgbClr val="000000"/>
              </a:buClr>
              <a:buSzPts val="2000"/>
              <a:buFont typeface="Noto Sans Symbols"/>
              <a:buChar char="▪"/>
            </a:pPr>
            <a:r>
              <a:rPr lang="en-US" dirty="0">
                <a:latin typeface="Calibri"/>
                <a:cs typeface="Calibri"/>
                <a:sym typeface="Calibri"/>
              </a:rPr>
              <a:t>Salesforce admin certification would cost to students and the rates will be vary in amounts</a:t>
            </a:r>
            <a:endParaRPr lang="en-US" dirty="0">
              <a:latin typeface="Calibri"/>
              <a:cs typeface="Calibri"/>
            </a:endParaRPr>
          </a:p>
          <a:p>
            <a:pPr marL="342900" indent="-342900">
              <a:lnSpc>
                <a:spcPct val="100000"/>
              </a:lnSpc>
              <a:spcBef>
                <a:spcPts val="0"/>
              </a:spcBef>
              <a:spcAft>
                <a:spcPts val="0"/>
              </a:spcAft>
              <a:buClr>
                <a:srgbClr val="000000"/>
              </a:buClr>
              <a:buSzPts val="2000"/>
              <a:buFont typeface="Noto Sans Symbols"/>
              <a:buChar char="▪"/>
            </a:pPr>
            <a:endParaRPr lang="en-US" dirty="0">
              <a:solidFill>
                <a:schemeClr val="dk1"/>
              </a:solidFill>
              <a:latin typeface="Calibri"/>
              <a:cs typeface="Calibri"/>
              <a:sym typeface="Calibri"/>
            </a:endParaRPr>
          </a:p>
          <a:p>
            <a:pPr marL="342900" marR="0" lvl="0" indent="-342900" algn="l" rtl="0">
              <a:lnSpc>
                <a:spcPct val="100000"/>
              </a:lnSpc>
              <a:spcBef>
                <a:spcPts val="0"/>
              </a:spcBef>
              <a:spcAft>
                <a:spcPts val="0"/>
              </a:spcAft>
              <a:buClr>
                <a:srgbClr val="000000"/>
              </a:buClr>
              <a:buSzPts val="2000"/>
              <a:buFont typeface="Noto Sans Symbols"/>
              <a:buChar char="▪"/>
            </a:pPr>
            <a:endParaRPr lang="en-US" dirty="0">
              <a:solidFill>
                <a:schemeClr val="dk1"/>
              </a:solidFill>
              <a:latin typeface="Calibri"/>
              <a:cs typeface="Calibri"/>
              <a:sym typeface="Calibri"/>
            </a:endParaRPr>
          </a:p>
          <a:p>
            <a:pPr marL="342900" marR="0" lvl="0" indent="-342900" algn="l" rtl="0">
              <a:lnSpc>
                <a:spcPct val="100000"/>
              </a:lnSpc>
              <a:spcBef>
                <a:spcPts val="0"/>
              </a:spcBef>
              <a:spcAft>
                <a:spcPts val="0"/>
              </a:spcAft>
              <a:buClr>
                <a:srgbClr val="000000"/>
              </a:buClr>
              <a:buSzPts val="2000"/>
              <a:buFont typeface="Noto Sans Symbols"/>
              <a:buChar char="▪"/>
            </a:pPr>
            <a:endParaRPr lang="en-US" dirty="0">
              <a:solidFill>
                <a:schemeClr val="dk1"/>
              </a:solidFill>
              <a:latin typeface="Calibri"/>
              <a:cs typeface="Calibri"/>
              <a:sym typeface="Calibri"/>
            </a:endParaRPr>
          </a:p>
          <a:p>
            <a:endParaRPr lang="en-US" dirty="0"/>
          </a:p>
        </p:txBody>
      </p:sp>
      <p:sp>
        <p:nvSpPr>
          <p:cNvPr id="25" name="Text Placeholder 24">
            <a:extLst>
              <a:ext uri="{FF2B5EF4-FFF2-40B4-BE49-F238E27FC236}">
                <a16:creationId xmlns:a16="http://schemas.microsoft.com/office/drawing/2014/main" id="{34818BA8-E954-4497-B8B9-B67D92F6032D}"/>
              </a:ext>
            </a:extLst>
          </p:cNvPr>
          <p:cNvSpPr>
            <a:spLocks noGrp="1"/>
          </p:cNvSpPr>
          <p:nvPr>
            <p:ph type="body" sz="quarter" idx="23"/>
          </p:nvPr>
        </p:nvSpPr>
        <p:spPr>
          <a:xfrm>
            <a:off x="840071" y="3429000"/>
            <a:ext cx="3675152" cy="630414"/>
          </a:xfrm>
        </p:spPr>
        <p:txBody>
          <a:bodyPr/>
          <a:lstStyle/>
          <a:p>
            <a:pPr algn="ctr">
              <a:lnSpc>
                <a:spcPct val="100000"/>
              </a:lnSpc>
              <a:spcBef>
                <a:spcPts val="0"/>
              </a:spcBef>
              <a:spcAft>
                <a:spcPts val="0"/>
              </a:spcAft>
            </a:pPr>
            <a:r>
              <a:rPr lang="en-US" dirty="0">
                <a:sym typeface="Calibri"/>
              </a:rPr>
              <a:t>Salesforce Admin Basic to Advance level </a:t>
            </a:r>
          </a:p>
          <a:p>
            <a:pPr algn="ctr">
              <a:lnSpc>
                <a:spcPct val="100000"/>
              </a:lnSpc>
              <a:spcBef>
                <a:spcPts val="0"/>
              </a:spcBef>
              <a:spcAft>
                <a:spcPts val="0"/>
              </a:spcAft>
            </a:pPr>
            <a:r>
              <a:rPr lang="en-US" dirty="0">
                <a:sym typeface="Calibri"/>
              </a:rPr>
              <a:t>(2 months)</a:t>
            </a:r>
            <a:endParaRPr lang="en-US" dirty="0"/>
          </a:p>
          <a:p>
            <a:pPr lvl="0" algn="l">
              <a:lnSpc>
                <a:spcPct val="100000"/>
              </a:lnSpc>
              <a:spcBef>
                <a:spcPts val="0"/>
              </a:spcBef>
              <a:spcAft>
                <a:spcPts val="0"/>
              </a:spcAft>
            </a:pPr>
            <a:endParaRPr lang="en-US" dirty="0"/>
          </a:p>
          <a:p>
            <a:endParaRPr lang="en-US" dirty="0"/>
          </a:p>
          <a:p>
            <a:endParaRPr lang="en-US" dirty="0"/>
          </a:p>
        </p:txBody>
      </p:sp>
      <p:pic>
        <p:nvPicPr>
          <p:cNvPr id="87" name="Picture Placeholder 86">
            <a:extLst>
              <a:ext uri="{FF2B5EF4-FFF2-40B4-BE49-F238E27FC236}">
                <a16:creationId xmlns:a16="http://schemas.microsoft.com/office/drawing/2014/main" id="{BA712089-DDBF-4741-BA71-63A6F987EA72}"/>
              </a:ext>
              <a:ext uri="{C183D7F6-B498-43B3-948B-1728B52AA6E4}">
                <adec:decorative xmlns:adec="http://schemas.microsoft.com/office/drawing/2017/decorative" val="1"/>
              </a:ext>
            </a:extLst>
          </p:cNvPr>
          <p:cNvPicPr>
            <a:picLocks noGrp="1" noChangeAspect="1"/>
          </p:cNvPicPr>
          <p:nvPr>
            <p:ph type="pic" sz="quarter" idx="24"/>
          </p:nvPr>
        </p:nvPicPr>
        <p:blipFill rotWithShape="1">
          <a:blip r:embed="rId5">
            <a:extLst>
              <a:ext uri="{96DAC541-7B7A-43D3-8B79-37D633B846F1}">
                <asvg:svgBlip xmlns:asvg="http://schemas.microsoft.com/office/drawing/2016/SVG/main" r:embed="rId6"/>
              </a:ext>
            </a:extLst>
          </a:blip>
          <a:srcRect l="-24968" t="-26383" r="-24968" b="-26383"/>
          <a:stretch/>
        </p:blipFill>
        <p:spPr>
          <a:xfrm>
            <a:off x="5207425" y="2631099"/>
            <a:ext cx="1094116" cy="1113108"/>
          </a:xfrm>
        </p:spPr>
      </p:pic>
      <p:sp>
        <p:nvSpPr>
          <p:cNvPr id="3" name="Slide Number Placeholder 2">
            <a:extLst>
              <a:ext uri="{FF2B5EF4-FFF2-40B4-BE49-F238E27FC236}">
                <a16:creationId xmlns:a16="http://schemas.microsoft.com/office/drawing/2014/main" id="{1B0F4F9B-7D29-4BED-87FB-3F3D1724712B}"/>
              </a:ext>
            </a:extLst>
          </p:cNvPr>
          <p:cNvSpPr>
            <a:spLocks noGrp="1"/>
          </p:cNvSpPr>
          <p:nvPr>
            <p:ph type="sldNum" sz="quarter" idx="4"/>
          </p:nvPr>
        </p:nvSpPr>
        <p:spPr/>
        <p:txBody>
          <a:bodyPr/>
          <a:lstStyle/>
          <a:p>
            <a:fld id="{4FAB73BC-B049-4115-A692-8D63A059BFB8}" type="slidenum">
              <a:rPr lang="en-US" smtClean="0"/>
              <a:pPr/>
              <a:t>10</a:t>
            </a:fld>
            <a:endParaRPr lang="en-US" dirty="0"/>
          </a:p>
        </p:txBody>
      </p:sp>
      <p:sp>
        <p:nvSpPr>
          <p:cNvPr id="34" name="Content Placeholder 33">
            <a:extLst>
              <a:ext uri="{FF2B5EF4-FFF2-40B4-BE49-F238E27FC236}">
                <a16:creationId xmlns:a16="http://schemas.microsoft.com/office/drawing/2014/main" id="{38AA8C13-AFD3-4C46-AEA7-67BEBF73986D}"/>
              </a:ext>
            </a:extLst>
          </p:cNvPr>
          <p:cNvSpPr>
            <a:spLocks noGrp="1"/>
          </p:cNvSpPr>
          <p:nvPr>
            <p:ph sz="quarter" idx="25"/>
          </p:nvPr>
        </p:nvSpPr>
        <p:spPr>
          <a:xfrm>
            <a:off x="5204481" y="5081222"/>
            <a:ext cx="6514359" cy="1178381"/>
          </a:xfrm>
        </p:spPr>
        <p:txBody>
          <a:bodyPr/>
          <a:lstStyle/>
          <a:p>
            <a:pPr marL="342900" indent="-342900" algn="just">
              <a:lnSpc>
                <a:spcPct val="100000"/>
              </a:lnSpc>
              <a:spcBef>
                <a:spcPts val="0"/>
              </a:spcBef>
              <a:spcAft>
                <a:spcPts val="0"/>
              </a:spcAft>
              <a:buClr>
                <a:srgbClr val="000000"/>
              </a:buClr>
              <a:buSzPts val="2000"/>
              <a:buFont typeface="Wingdings" panose="05000000000000000000" pitchFamily="2" charset="2"/>
              <a:buChar char="§"/>
            </a:pPr>
            <a:r>
              <a:rPr lang="en-US" dirty="0">
                <a:solidFill>
                  <a:schemeClr val="dk1"/>
                </a:solidFill>
                <a:latin typeface="Calibri"/>
                <a:cs typeface="Calibri"/>
              </a:rPr>
              <a:t>JavaScript course will help you to learn basics to advanced concepts.</a:t>
            </a:r>
          </a:p>
          <a:p>
            <a:pPr marL="342900" indent="-342900" algn="just">
              <a:lnSpc>
                <a:spcPct val="100000"/>
              </a:lnSpc>
              <a:spcBef>
                <a:spcPts val="0"/>
              </a:spcBef>
              <a:spcAft>
                <a:spcPts val="0"/>
              </a:spcAft>
              <a:buClr>
                <a:srgbClr val="000000"/>
              </a:buClr>
              <a:buSzPts val="2000"/>
              <a:buFont typeface="Wingdings" panose="05000000000000000000" pitchFamily="2" charset="2"/>
              <a:buChar char="§"/>
            </a:pPr>
            <a:r>
              <a:rPr lang="en-US" dirty="0">
                <a:solidFill>
                  <a:schemeClr val="dk1"/>
                </a:solidFill>
                <a:latin typeface="Calibri"/>
                <a:cs typeface="Calibri"/>
              </a:rPr>
              <a:t>You’ll learn how to write and debug JavaScript code Objects, Functions, and Array, Regex how to use JS to change the CSS styles of HTML 5 elements, deal with HTML 5 forms and take on many more coding tasks.</a:t>
            </a:r>
          </a:p>
          <a:p>
            <a:pPr>
              <a:lnSpc>
                <a:spcPct val="100000"/>
              </a:lnSpc>
              <a:spcBef>
                <a:spcPts val="0"/>
              </a:spcBef>
              <a:spcAft>
                <a:spcPts val="0"/>
              </a:spcAft>
              <a:buClr>
                <a:srgbClr val="000000"/>
              </a:buClr>
              <a:buSzPts val="2000"/>
            </a:pPr>
            <a:endParaRPr lang="en-US" dirty="0">
              <a:solidFill>
                <a:schemeClr val="dk1"/>
              </a:solidFill>
              <a:latin typeface="Calibri"/>
              <a:cs typeface="Calibri"/>
            </a:endParaRPr>
          </a:p>
          <a:p>
            <a:pPr algn="just">
              <a:lnSpc>
                <a:spcPct val="100000"/>
              </a:lnSpc>
              <a:spcBef>
                <a:spcPts val="0"/>
              </a:spcBef>
              <a:spcAft>
                <a:spcPts val="0"/>
              </a:spcAft>
              <a:buClr>
                <a:srgbClr val="000000"/>
              </a:buClr>
              <a:buSzPts val="2000"/>
            </a:pPr>
            <a:r>
              <a:rPr lang="en-US" dirty="0">
                <a:solidFill>
                  <a:srgbClr val="FF0000"/>
                </a:solidFill>
                <a:latin typeface="Calibri"/>
                <a:cs typeface="Calibri"/>
              </a:rPr>
              <a:t>Note :</a:t>
            </a:r>
            <a:r>
              <a:rPr lang="en-US" dirty="0">
                <a:latin typeface="Calibri"/>
                <a:cs typeface="Calibri"/>
              </a:rPr>
              <a:t>There is no job available in the market for an admin with 1 year of experience.  Those who wish to take Salesforce admin training must first complete JavaScript training and pass the test.  Then we can move them on to admin training.</a:t>
            </a:r>
          </a:p>
          <a:p>
            <a:pPr marL="342900" indent="-342900">
              <a:lnSpc>
                <a:spcPct val="100000"/>
              </a:lnSpc>
              <a:spcBef>
                <a:spcPts val="0"/>
              </a:spcBef>
              <a:spcAft>
                <a:spcPts val="0"/>
              </a:spcAft>
              <a:buClr>
                <a:srgbClr val="000000"/>
              </a:buClr>
              <a:buSzPts val="2000"/>
              <a:buFont typeface="Noto Sans Symbols"/>
              <a:buChar char="▪"/>
            </a:pPr>
            <a:endParaRPr lang="en-US" dirty="0">
              <a:solidFill>
                <a:schemeClr val="dk1"/>
              </a:solidFill>
              <a:latin typeface="Calibri"/>
              <a:cs typeface="Calibri"/>
            </a:endParaRPr>
          </a:p>
        </p:txBody>
      </p:sp>
      <p:sp>
        <p:nvSpPr>
          <p:cNvPr id="4" name="Text Placeholder 3">
            <a:extLst>
              <a:ext uri="{FF2B5EF4-FFF2-40B4-BE49-F238E27FC236}">
                <a16:creationId xmlns:a16="http://schemas.microsoft.com/office/drawing/2014/main" id="{B9105FAE-96F0-43A6-B386-AAE4E62C6E85}"/>
              </a:ext>
            </a:extLst>
          </p:cNvPr>
          <p:cNvSpPr>
            <a:spLocks noGrp="1"/>
          </p:cNvSpPr>
          <p:nvPr>
            <p:ph type="body" sz="quarter" idx="26"/>
          </p:nvPr>
        </p:nvSpPr>
        <p:spPr>
          <a:xfrm>
            <a:off x="759373" y="4413853"/>
            <a:ext cx="3287688" cy="535520"/>
          </a:xfrm>
        </p:spPr>
        <p:txBody>
          <a:bodyPr/>
          <a:lstStyle/>
          <a:p>
            <a:pPr algn="ctr">
              <a:lnSpc>
                <a:spcPct val="100000"/>
              </a:lnSpc>
              <a:spcBef>
                <a:spcPts val="0"/>
              </a:spcBef>
              <a:spcAft>
                <a:spcPts val="0"/>
              </a:spcAft>
            </a:pPr>
            <a:r>
              <a:rPr lang="en-US" dirty="0">
                <a:solidFill>
                  <a:schemeClr val="accent6">
                    <a:lumMod val="75000"/>
                  </a:schemeClr>
                </a:solidFill>
              </a:rPr>
              <a:t>JavaScript Training</a:t>
            </a:r>
          </a:p>
          <a:p>
            <a:pPr algn="ctr">
              <a:lnSpc>
                <a:spcPct val="100000"/>
              </a:lnSpc>
              <a:spcBef>
                <a:spcPts val="0"/>
              </a:spcBef>
              <a:spcAft>
                <a:spcPts val="0"/>
              </a:spcAft>
            </a:pPr>
            <a:r>
              <a:rPr lang="en-US" dirty="0">
                <a:solidFill>
                  <a:schemeClr val="accent6">
                    <a:lumMod val="75000"/>
                  </a:schemeClr>
                </a:solidFill>
              </a:rPr>
              <a:t> (4 Weeks)</a:t>
            </a:r>
          </a:p>
        </p:txBody>
      </p:sp>
      <p:pic>
        <p:nvPicPr>
          <p:cNvPr id="89" name="Picture Placeholder 88">
            <a:extLst>
              <a:ext uri="{FF2B5EF4-FFF2-40B4-BE49-F238E27FC236}">
                <a16:creationId xmlns:a16="http://schemas.microsoft.com/office/drawing/2014/main" id="{C8671B21-B5F4-4BFE-A90B-A16041BB7F3D}"/>
              </a:ext>
              <a:ext uri="{C183D7F6-B498-43B3-948B-1728B52AA6E4}">
                <adec:decorative xmlns:adec="http://schemas.microsoft.com/office/drawing/2017/decorative" val="1"/>
              </a:ext>
            </a:extLst>
          </p:cNvPr>
          <p:cNvPicPr>
            <a:picLocks noGrp="1" noChangeAspect="1"/>
          </p:cNvPicPr>
          <p:nvPr>
            <p:ph type="pic" sz="quarter" idx="27"/>
          </p:nvPr>
        </p:nvPicPr>
        <p:blipFill rotWithShape="1">
          <a:blip r:embed="rId7">
            <a:extLst>
              <a:ext uri="{96DAC541-7B7A-43D3-8B79-37D633B846F1}">
                <asvg:svgBlip xmlns:asvg="http://schemas.microsoft.com/office/drawing/2016/SVG/main" r:embed="rId8"/>
              </a:ext>
            </a:extLst>
          </a:blip>
          <a:srcRect l="-18093" t="-19179" r="-18093" b="-19179"/>
          <a:stretch/>
        </p:blipFill>
        <p:spPr>
          <a:xfrm>
            <a:off x="4078713" y="4293097"/>
            <a:ext cx="1094116" cy="1113108"/>
          </a:xfrm>
        </p:spPr>
      </p:pic>
      <p:sp>
        <p:nvSpPr>
          <p:cNvPr id="29" name="Text Placeholder 119">
            <a:extLst>
              <a:ext uri="{FF2B5EF4-FFF2-40B4-BE49-F238E27FC236}">
                <a16:creationId xmlns:a16="http://schemas.microsoft.com/office/drawing/2014/main" id="{4DE3975B-F441-486B-9317-C176CC96BC6F}"/>
              </a:ext>
              <a:ext uri="{C183D7F6-B498-43B3-948B-1728B52AA6E4}">
                <adec:decorative xmlns:adec="http://schemas.microsoft.com/office/drawing/2017/decorative" val="1"/>
              </a:ext>
            </a:extLst>
          </p:cNvPr>
          <p:cNvSpPr txBox="1">
            <a:spLocks/>
          </p:cNvSpPr>
          <p:nvPr/>
        </p:nvSpPr>
        <p:spPr>
          <a:xfrm>
            <a:off x="693060" y="6641305"/>
            <a:ext cx="173736" cy="152400"/>
          </a:xfrm>
          <a:prstGeom prst="rect">
            <a:avLst/>
          </a:prstGeom>
          <a:solidFill>
            <a:schemeClr val="accent2"/>
          </a:solidFill>
          <a:effectLst>
            <a:outerShdw blurRad="50800" dist="38100" dir="2700000" algn="tl" rotWithShape="0">
              <a:prstClr val="black">
                <a:alpha val="40000"/>
              </a:prstClr>
            </a:outerShdw>
          </a:effectLst>
        </p:spPr>
        <p:txBody>
          <a:bodyPr vert="horz" lIns="45720" tIns="45720" rIns="45720" bIns="45720" rtlCol="0">
            <a:normAutofit fontScale="25000" lnSpcReduction="20000"/>
          </a:bodyPr>
          <a:lstStyle>
            <a:lvl1pPr marL="0" indent="0" algn="l" defTabSz="914400" rtl="0" eaLnBrk="1" latinLnBrk="0" hangingPunct="1">
              <a:lnSpc>
                <a:spcPct val="90000"/>
              </a:lnSpc>
              <a:spcBef>
                <a:spcPts val="1200"/>
              </a:spcBef>
              <a:spcAft>
                <a:spcPts val="200"/>
              </a:spcAft>
              <a:buClr>
                <a:schemeClr val="accent1"/>
              </a:buClr>
              <a:buSzPct val="100000"/>
              <a:buFont typeface="Arial" panose="020B0604020202020204" pitchFamily="34" charset="0"/>
              <a:buNone/>
              <a:defRPr sz="2000" kern="1200">
                <a:solidFill>
                  <a:schemeClr val="tx1">
                    <a:alpha val="0"/>
                  </a:schemeClr>
                </a:solidFill>
                <a:latin typeface="+mn-lt"/>
                <a:ea typeface="+mn-ea"/>
                <a:cs typeface="+mn-cs"/>
              </a:defRPr>
            </a:lvl1pPr>
            <a:lvl2pPr marL="4572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endParaRPr lang="en-US" dirty="0"/>
          </a:p>
        </p:txBody>
      </p:sp>
      <p:cxnSp>
        <p:nvCxnSpPr>
          <p:cNvPr id="38" name="Straight Connector 37">
            <a:extLst>
              <a:ext uri="{FF2B5EF4-FFF2-40B4-BE49-F238E27FC236}">
                <a16:creationId xmlns:a16="http://schemas.microsoft.com/office/drawing/2014/main" id="{66F01420-E00A-46BC-9AE5-EDE89E81F291}"/>
              </a:ext>
              <a:ext uri="{C183D7F6-B498-43B3-948B-1728B52AA6E4}">
                <adec:decorative xmlns:adec="http://schemas.microsoft.com/office/drawing/2017/decorative" val="1"/>
              </a:ext>
            </a:extLst>
          </p:cNvPr>
          <p:cNvCxnSpPr/>
          <p:nvPr/>
        </p:nvCxnSpPr>
        <p:spPr>
          <a:xfrm>
            <a:off x="628788" y="2378032"/>
            <a:ext cx="4389120" cy="0"/>
          </a:xfrm>
          <a:prstGeom prst="line">
            <a:avLst/>
          </a:prstGeom>
          <a:ln w="19050"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CD210877-354A-400E-B4FF-A1264FC8AB56}"/>
              </a:ext>
              <a:ext uri="{C183D7F6-B498-43B3-948B-1728B52AA6E4}">
                <adec:decorative xmlns:adec="http://schemas.microsoft.com/office/drawing/2017/decorative" val="1"/>
              </a:ext>
            </a:extLst>
          </p:cNvPr>
          <p:cNvCxnSpPr/>
          <p:nvPr/>
        </p:nvCxnSpPr>
        <p:spPr>
          <a:xfrm>
            <a:off x="1077447" y="3861048"/>
            <a:ext cx="3200400" cy="0"/>
          </a:xfrm>
          <a:prstGeom prst="line">
            <a:avLst/>
          </a:prstGeom>
          <a:ln w="19050"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20" name="Google Shape;115;p17">
            <a:extLst>
              <a:ext uri="{FF2B5EF4-FFF2-40B4-BE49-F238E27FC236}">
                <a16:creationId xmlns:a16="http://schemas.microsoft.com/office/drawing/2014/main" id="{82E6F5F0-81DA-4AEE-9DE2-5588F7E013F0}"/>
              </a:ext>
            </a:extLst>
          </p:cNvPr>
          <p:cNvPicPr preferRelativeResize="0"/>
          <p:nvPr/>
        </p:nvPicPr>
        <p:blipFill rotWithShape="1">
          <a:blip r:embed="rId9">
            <a:alphaModFix/>
          </a:blip>
          <a:srcRect/>
          <a:stretch/>
        </p:blipFill>
        <p:spPr>
          <a:xfrm>
            <a:off x="8904312" y="116917"/>
            <a:ext cx="1374788" cy="1407041"/>
          </a:xfrm>
          <a:prstGeom prst="rect">
            <a:avLst/>
          </a:prstGeom>
          <a:noFill/>
          <a:ln>
            <a:noFill/>
          </a:ln>
        </p:spPr>
      </p:pic>
    </p:spTree>
    <p:extLst>
      <p:ext uri="{BB962C8B-B14F-4D97-AF65-F5344CB8AC3E}">
        <p14:creationId xmlns:p14="http://schemas.microsoft.com/office/powerpoint/2010/main" val="2275175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01D4ADB-79CE-478E-8FBE-53E59DEC969A}"/>
              </a:ext>
            </a:extLst>
          </p:cNvPr>
          <p:cNvSpPr>
            <a:spLocks noGrp="1"/>
          </p:cNvSpPr>
          <p:nvPr>
            <p:ph type="sldNum" sz="quarter" idx="4"/>
          </p:nvPr>
        </p:nvSpPr>
        <p:spPr>
          <a:xfrm>
            <a:off x="628788" y="6339840"/>
            <a:ext cx="302281" cy="365760"/>
          </a:xfrm>
        </p:spPr>
        <p:txBody>
          <a:bodyPr vert="horz" lIns="0" tIns="45720" rIns="0" bIns="45720" rtlCol="0" anchor="ctr">
            <a:normAutofit/>
          </a:bodyPr>
          <a:lstStyle/>
          <a:p>
            <a:pPr>
              <a:spcAft>
                <a:spcPts val="600"/>
              </a:spcAft>
            </a:pPr>
            <a:fld id="{4FAB73BC-B049-4115-A692-8D63A059BFB8}" type="slidenum">
              <a:rPr lang="en-US" smtClean="0"/>
              <a:pPr>
                <a:spcAft>
                  <a:spcPts val="600"/>
                </a:spcAft>
              </a:pPr>
              <a:t>11</a:t>
            </a:fld>
            <a:endParaRPr lang="en-US"/>
          </a:p>
        </p:txBody>
      </p:sp>
      <p:sp>
        <p:nvSpPr>
          <p:cNvPr id="5" name="Text Placeholder 119">
            <a:extLst>
              <a:ext uri="{FF2B5EF4-FFF2-40B4-BE49-F238E27FC236}">
                <a16:creationId xmlns:a16="http://schemas.microsoft.com/office/drawing/2014/main" id="{A8F5C4E3-6105-466B-A340-80D73DB227A9}"/>
              </a:ext>
              <a:ext uri="{C183D7F6-B498-43B3-948B-1728B52AA6E4}">
                <adec:decorative xmlns:adec="http://schemas.microsoft.com/office/drawing/2017/decorative" val="1"/>
              </a:ext>
            </a:extLst>
          </p:cNvPr>
          <p:cNvSpPr txBox="1">
            <a:spLocks/>
          </p:cNvSpPr>
          <p:nvPr/>
        </p:nvSpPr>
        <p:spPr>
          <a:xfrm>
            <a:off x="693060" y="6641305"/>
            <a:ext cx="173736" cy="152400"/>
          </a:xfrm>
          <a:prstGeom prst="rect">
            <a:avLst/>
          </a:prstGeom>
          <a:solidFill>
            <a:schemeClr val="accent2"/>
          </a:solidFill>
          <a:effectLst>
            <a:outerShdw blurRad="50800" dist="38100" dir="2700000" algn="tl" rotWithShape="0">
              <a:prstClr val="black">
                <a:alpha val="40000"/>
              </a:prstClr>
            </a:outerShdw>
          </a:effectLst>
        </p:spPr>
        <p:txBody>
          <a:bodyPr vert="horz" lIns="45720" tIns="45720" rIns="45720" bIns="45720" rtlCol="0">
            <a:normAutofit fontScale="25000" lnSpcReduction="20000"/>
          </a:bodyPr>
          <a:lstStyle>
            <a:lvl1pPr marL="0" indent="0" algn="l" defTabSz="914400" rtl="0" eaLnBrk="1" latinLnBrk="0" hangingPunct="1">
              <a:lnSpc>
                <a:spcPct val="90000"/>
              </a:lnSpc>
              <a:spcBef>
                <a:spcPts val="1200"/>
              </a:spcBef>
              <a:spcAft>
                <a:spcPts val="200"/>
              </a:spcAft>
              <a:buClr>
                <a:schemeClr val="accent1"/>
              </a:buClr>
              <a:buSzPct val="100000"/>
              <a:buFont typeface="Arial" panose="020B0604020202020204" pitchFamily="34" charset="0"/>
              <a:buNone/>
              <a:defRPr sz="2000" kern="1200">
                <a:solidFill>
                  <a:schemeClr val="tx1">
                    <a:alpha val="0"/>
                  </a:schemeClr>
                </a:solidFill>
                <a:latin typeface="+mn-lt"/>
                <a:ea typeface="+mn-ea"/>
                <a:cs typeface="+mn-cs"/>
              </a:defRPr>
            </a:lvl1pPr>
            <a:lvl2pPr marL="4572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endParaRPr lang="en-US" dirty="0"/>
          </a:p>
        </p:txBody>
      </p:sp>
      <p:sp>
        <p:nvSpPr>
          <p:cNvPr id="18" name="Google Shape;125;p18">
            <a:extLst>
              <a:ext uri="{FF2B5EF4-FFF2-40B4-BE49-F238E27FC236}">
                <a16:creationId xmlns:a16="http://schemas.microsoft.com/office/drawing/2014/main" id="{308878AD-55AE-4C14-8DC1-3908ADE302DD}"/>
              </a:ext>
            </a:extLst>
          </p:cNvPr>
          <p:cNvSpPr/>
          <p:nvPr/>
        </p:nvSpPr>
        <p:spPr>
          <a:xfrm>
            <a:off x="7443145" y="764889"/>
            <a:ext cx="3734549" cy="1656000"/>
          </a:xfrm>
          <a:prstGeom prst="roundRect">
            <a:avLst>
              <a:gd name="adj" fmla="val 16667"/>
            </a:avLst>
          </a:prstGeom>
          <a:solidFill>
            <a:schemeClr val="accent1"/>
          </a:solidFill>
          <a:ln w="9525" cap="flat" cmpd="sng">
            <a:solidFill>
              <a:srgbClr val="6CAB42"/>
            </a:solidFill>
            <a:prstDash val="solid"/>
            <a:round/>
            <a:headEnd type="none" w="sm" len="sm"/>
            <a:tailEnd type="none" w="sm" len="sm"/>
          </a:ln>
          <a:effectLst>
            <a:outerShdw blurRad="40000" dist="23000" dir="5400000" rotWithShape="0">
              <a:srgbClr val="F4B081">
                <a:alpha val="60784"/>
              </a:srgbClr>
            </a:outerShdw>
            <a:reflection stA="18000" endPos="65000" dist="50800" dir="5400000" sy="-100000" algn="bl" rotWithShape="0"/>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19" name="Google Shape;126;p18">
            <a:extLst>
              <a:ext uri="{FF2B5EF4-FFF2-40B4-BE49-F238E27FC236}">
                <a16:creationId xmlns:a16="http://schemas.microsoft.com/office/drawing/2014/main" id="{211CC7B0-ADFE-4A8B-93DE-F6EDA0727572}"/>
              </a:ext>
            </a:extLst>
          </p:cNvPr>
          <p:cNvSpPr/>
          <p:nvPr/>
        </p:nvSpPr>
        <p:spPr>
          <a:xfrm>
            <a:off x="7449694" y="2846076"/>
            <a:ext cx="3721449" cy="1563903"/>
          </a:xfrm>
          <a:prstGeom prst="roundRect">
            <a:avLst>
              <a:gd name="adj" fmla="val 16667"/>
            </a:avLst>
          </a:prstGeom>
          <a:solidFill>
            <a:schemeClr val="accent1"/>
          </a:solidFill>
          <a:ln w="9525" cap="flat" cmpd="sng">
            <a:solidFill>
              <a:srgbClr val="6CAB42"/>
            </a:solidFill>
            <a:prstDash val="solid"/>
            <a:round/>
            <a:headEnd type="none" w="sm" len="sm"/>
            <a:tailEnd type="none" w="sm" len="sm"/>
          </a:ln>
          <a:effectLst>
            <a:outerShdw blurRad="40000" dist="23000" dir="5400000" rotWithShape="0">
              <a:srgbClr val="F4B081">
                <a:alpha val="60784"/>
              </a:srgbClr>
            </a:outerShdw>
            <a:reflection stA="18000" endPos="65000" dist="50800" dir="5400000" sy="-100000" algn="bl" rotWithShape="0"/>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20" name="Google Shape;126;p18">
            <a:extLst>
              <a:ext uri="{FF2B5EF4-FFF2-40B4-BE49-F238E27FC236}">
                <a16:creationId xmlns:a16="http://schemas.microsoft.com/office/drawing/2014/main" id="{AC85C310-AE36-40BE-B478-A728A2B32A92}"/>
              </a:ext>
            </a:extLst>
          </p:cNvPr>
          <p:cNvSpPr/>
          <p:nvPr/>
        </p:nvSpPr>
        <p:spPr>
          <a:xfrm>
            <a:off x="7456245" y="4850371"/>
            <a:ext cx="3721449" cy="1563903"/>
          </a:xfrm>
          <a:prstGeom prst="roundRect">
            <a:avLst>
              <a:gd name="adj" fmla="val 16667"/>
            </a:avLst>
          </a:prstGeom>
          <a:solidFill>
            <a:schemeClr val="accent1"/>
          </a:solidFill>
          <a:ln w="9525" cap="flat" cmpd="sng">
            <a:solidFill>
              <a:srgbClr val="6CAB42"/>
            </a:solidFill>
            <a:prstDash val="solid"/>
            <a:round/>
            <a:headEnd type="none" w="sm" len="sm"/>
            <a:tailEnd type="none" w="sm" len="sm"/>
          </a:ln>
          <a:effectLst>
            <a:outerShdw blurRad="40000" dist="23000" dir="5400000" rotWithShape="0">
              <a:srgbClr val="F4B081">
                <a:alpha val="60784"/>
              </a:srgbClr>
            </a:outerShdw>
            <a:reflection stA="18000" endPos="65000" dist="50800" dir="5400000" sy="-100000" algn="bl" rotWithShape="0"/>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Calibri"/>
              <a:ea typeface="Calibri"/>
              <a:cs typeface="Calibri"/>
              <a:sym typeface="Calibri"/>
            </a:endParaRPr>
          </a:p>
        </p:txBody>
      </p:sp>
      <p:grpSp>
        <p:nvGrpSpPr>
          <p:cNvPr id="22" name="Group 21">
            <a:extLst>
              <a:ext uri="{FF2B5EF4-FFF2-40B4-BE49-F238E27FC236}">
                <a16:creationId xmlns:a16="http://schemas.microsoft.com/office/drawing/2014/main" id="{0A0B5987-DDBA-4DA8-A36F-003BC43D1826}"/>
              </a:ext>
            </a:extLst>
          </p:cNvPr>
          <p:cNvGrpSpPr/>
          <p:nvPr/>
        </p:nvGrpSpPr>
        <p:grpSpPr>
          <a:xfrm rot="13304918">
            <a:off x="6479584" y="1873571"/>
            <a:ext cx="418257" cy="1065395"/>
            <a:chOff x="3877350" y="883634"/>
            <a:chExt cx="373300" cy="311083"/>
          </a:xfrm>
        </p:grpSpPr>
        <p:sp>
          <p:nvSpPr>
            <p:cNvPr id="24" name="Arrow: Right 23">
              <a:extLst>
                <a:ext uri="{FF2B5EF4-FFF2-40B4-BE49-F238E27FC236}">
                  <a16:creationId xmlns:a16="http://schemas.microsoft.com/office/drawing/2014/main" id="{65C6EEDD-C4EC-4C00-B3F2-BEB19AE45BFB}"/>
                </a:ext>
              </a:extLst>
            </p:cNvPr>
            <p:cNvSpPr/>
            <p:nvPr/>
          </p:nvSpPr>
          <p:spPr>
            <a:xfrm rot="5400000">
              <a:off x="3908458" y="852526"/>
              <a:ext cx="311083" cy="37330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 name="Arrow: Right 4">
              <a:extLst>
                <a:ext uri="{FF2B5EF4-FFF2-40B4-BE49-F238E27FC236}">
                  <a16:creationId xmlns:a16="http://schemas.microsoft.com/office/drawing/2014/main" id="{44031568-1AEE-4C5B-BE0B-27A29A8C218D}"/>
                </a:ext>
              </a:extLst>
            </p:cNvPr>
            <p:cNvSpPr txBox="1"/>
            <p:nvPr/>
          </p:nvSpPr>
          <p:spPr>
            <a:xfrm>
              <a:off x="3952010" y="883635"/>
              <a:ext cx="223980" cy="2177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IN" sz="1300" b="0" i="0" kern="1200"/>
            </a:p>
          </p:txBody>
        </p:sp>
      </p:grpSp>
      <p:grpSp>
        <p:nvGrpSpPr>
          <p:cNvPr id="28" name="Group 27">
            <a:extLst>
              <a:ext uri="{FF2B5EF4-FFF2-40B4-BE49-F238E27FC236}">
                <a16:creationId xmlns:a16="http://schemas.microsoft.com/office/drawing/2014/main" id="{3CF9BD47-5B41-4D4E-BCD3-6BC272639E1D}"/>
              </a:ext>
            </a:extLst>
          </p:cNvPr>
          <p:cNvGrpSpPr/>
          <p:nvPr/>
        </p:nvGrpSpPr>
        <p:grpSpPr>
          <a:xfrm rot="16200000">
            <a:off x="6593790" y="3247821"/>
            <a:ext cx="418257" cy="1065395"/>
            <a:chOff x="3877350" y="883634"/>
            <a:chExt cx="373300" cy="311083"/>
          </a:xfrm>
        </p:grpSpPr>
        <p:sp>
          <p:nvSpPr>
            <p:cNvPr id="30" name="Arrow: Right 29">
              <a:extLst>
                <a:ext uri="{FF2B5EF4-FFF2-40B4-BE49-F238E27FC236}">
                  <a16:creationId xmlns:a16="http://schemas.microsoft.com/office/drawing/2014/main" id="{D89D4216-A7BC-4AAC-8F39-FAD70AE06787}"/>
                </a:ext>
              </a:extLst>
            </p:cNvPr>
            <p:cNvSpPr/>
            <p:nvPr/>
          </p:nvSpPr>
          <p:spPr>
            <a:xfrm rot="5400000">
              <a:off x="3908458" y="852526"/>
              <a:ext cx="311083" cy="37330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32" name="Arrow: Right 4">
              <a:extLst>
                <a:ext uri="{FF2B5EF4-FFF2-40B4-BE49-F238E27FC236}">
                  <a16:creationId xmlns:a16="http://schemas.microsoft.com/office/drawing/2014/main" id="{46756325-3EB9-44F2-BEBD-F2324F11CEF3}"/>
                </a:ext>
              </a:extLst>
            </p:cNvPr>
            <p:cNvSpPr txBox="1"/>
            <p:nvPr/>
          </p:nvSpPr>
          <p:spPr>
            <a:xfrm>
              <a:off x="3952010" y="883635"/>
              <a:ext cx="223980" cy="2177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IN" sz="1300" b="0" i="0" kern="1200"/>
            </a:p>
          </p:txBody>
        </p:sp>
      </p:grpSp>
      <p:grpSp>
        <p:nvGrpSpPr>
          <p:cNvPr id="33" name="Group 32">
            <a:extLst>
              <a:ext uri="{FF2B5EF4-FFF2-40B4-BE49-F238E27FC236}">
                <a16:creationId xmlns:a16="http://schemas.microsoft.com/office/drawing/2014/main" id="{D546B407-F4CB-4651-BBEF-95C5FA6814CC}"/>
              </a:ext>
            </a:extLst>
          </p:cNvPr>
          <p:cNvGrpSpPr/>
          <p:nvPr/>
        </p:nvGrpSpPr>
        <p:grpSpPr>
          <a:xfrm rot="18863080">
            <a:off x="6593792" y="4607452"/>
            <a:ext cx="418257" cy="1065395"/>
            <a:chOff x="3877350" y="883634"/>
            <a:chExt cx="373300" cy="311083"/>
          </a:xfrm>
        </p:grpSpPr>
        <p:sp>
          <p:nvSpPr>
            <p:cNvPr id="34" name="Arrow: Right 33">
              <a:extLst>
                <a:ext uri="{FF2B5EF4-FFF2-40B4-BE49-F238E27FC236}">
                  <a16:creationId xmlns:a16="http://schemas.microsoft.com/office/drawing/2014/main" id="{36057611-9732-4774-A98D-C8F659E9BC60}"/>
                </a:ext>
              </a:extLst>
            </p:cNvPr>
            <p:cNvSpPr/>
            <p:nvPr/>
          </p:nvSpPr>
          <p:spPr>
            <a:xfrm rot="5400000">
              <a:off x="3908458" y="852526"/>
              <a:ext cx="311083" cy="37330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35" name="Arrow: Right 4">
              <a:extLst>
                <a:ext uri="{FF2B5EF4-FFF2-40B4-BE49-F238E27FC236}">
                  <a16:creationId xmlns:a16="http://schemas.microsoft.com/office/drawing/2014/main" id="{5D484FCA-A6C1-48AE-82A0-F027709CD739}"/>
                </a:ext>
              </a:extLst>
            </p:cNvPr>
            <p:cNvSpPr txBox="1"/>
            <p:nvPr/>
          </p:nvSpPr>
          <p:spPr>
            <a:xfrm>
              <a:off x="3952010" y="883635"/>
              <a:ext cx="223980" cy="2177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IN" sz="1300" b="0" i="0" kern="1200"/>
            </a:p>
          </p:txBody>
        </p:sp>
      </p:grpSp>
      <p:pic>
        <p:nvPicPr>
          <p:cNvPr id="36" name="Google Shape;129;p18">
            <a:extLst>
              <a:ext uri="{FF2B5EF4-FFF2-40B4-BE49-F238E27FC236}">
                <a16:creationId xmlns:a16="http://schemas.microsoft.com/office/drawing/2014/main" id="{A990494E-8BA4-4611-A788-2F71B36026C9}"/>
              </a:ext>
            </a:extLst>
          </p:cNvPr>
          <p:cNvPicPr preferRelativeResize="0"/>
          <p:nvPr/>
        </p:nvPicPr>
        <p:blipFill rotWithShape="1">
          <a:blip r:embed="rId3">
            <a:alphaModFix/>
          </a:blip>
          <a:srcRect/>
          <a:stretch/>
        </p:blipFill>
        <p:spPr>
          <a:xfrm>
            <a:off x="7456245" y="1111225"/>
            <a:ext cx="1243321" cy="1107364"/>
          </a:xfrm>
          <a:prstGeom prst="rect">
            <a:avLst/>
          </a:prstGeom>
          <a:noFill/>
          <a:ln>
            <a:noFill/>
          </a:ln>
        </p:spPr>
      </p:pic>
      <p:pic>
        <p:nvPicPr>
          <p:cNvPr id="37" name="Google Shape;131;p18">
            <a:extLst>
              <a:ext uri="{FF2B5EF4-FFF2-40B4-BE49-F238E27FC236}">
                <a16:creationId xmlns:a16="http://schemas.microsoft.com/office/drawing/2014/main" id="{E37B71C1-7499-47CE-B85D-3C81A0CD4BE5}"/>
              </a:ext>
            </a:extLst>
          </p:cNvPr>
          <p:cNvPicPr preferRelativeResize="0"/>
          <p:nvPr/>
        </p:nvPicPr>
        <p:blipFill rotWithShape="1">
          <a:blip r:embed="rId4">
            <a:alphaModFix/>
          </a:blip>
          <a:srcRect/>
          <a:stretch/>
        </p:blipFill>
        <p:spPr>
          <a:xfrm>
            <a:off x="7437093" y="3092424"/>
            <a:ext cx="1212157" cy="1212157"/>
          </a:xfrm>
          <a:prstGeom prst="rect">
            <a:avLst/>
          </a:prstGeom>
          <a:noFill/>
          <a:ln>
            <a:noFill/>
          </a:ln>
        </p:spPr>
      </p:pic>
      <p:pic>
        <p:nvPicPr>
          <p:cNvPr id="38" name="Google Shape;135;p18">
            <a:extLst>
              <a:ext uri="{FF2B5EF4-FFF2-40B4-BE49-F238E27FC236}">
                <a16:creationId xmlns:a16="http://schemas.microsoft.com/office/drawing/2014/main" id="{5B6771B5-1CC3-4A2E-805C-0993E19DF332}"/>
              </a:ext>
            </a:extLst>
          </p:cNvPr>
          <p:cNvPicPr preferRelativeResize="0"/>
          <p:nvPr/>
        </p:nvPicPr>
        <p:blipFill rotWithShape="1">
          <a:blip r:embed="rId5">
            <a:alphaModFix/>
          </a:blip>
          <a:srcRect/>
          <a:stretch/>
        </p:blipFill>
        <p:spPr>
          <a:xfrm>
            <a:off x="7437093" y="5127665"/>
            <a:ext cx="1323203" cy="1044127"/>
          </a:xfrm>
          <a:prstGeom prst="rect">
            <a:avLst/>
          </a:prstGeom>
          <a:noFill/>
          <a:ln>
            <a:noFill/>
          </a:ln>
        </p:spPr>
      </p:pic>
      <p:sp>
        <p:nvSpPr>
          <p:cNvPr id="41" name="Google Shape;132;p18">
            <a:extLst>
              <a:ext uri="{FF2B5EF4-FFF2-40B4-BE49-F238E27FC236}">
                <a16:creationId xmlns:a16="http://schemas.microsoft.com/office/drawing/2014/main" id="{2B31E6BC-2E4D-4313-B1DB-B5FFFD91FE8F}"/>
              </a:ext>
            </a:extLst>
          </p:cNvPr>
          <p:cNvSpPr txBox="1"/>
          <p:nvPr/>
        </p:nvSpPr>
        <p:spPr>
          <a:xfrm>
            <a:off x="9090991" y="1041114"/>
            <a:ext cx="2252126" cy="4000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Pre-requisites</a:t>
            </a:r>
            <a:endParaRPr dirty="0"/>
          </a:p>
        </p:txBody>
      </p:sp>
      <p:sp>
        <p:nvSpPr>
          <p:cNvPr id="42" name="Google Shape;134;p18">
            <a:extLst>
              <a:ext uri="{FF2B5EF4-FFF2-40B4-BE49-F238E27FC236}">
                <a16:creationId xmlns:a16="http://schemas.microsoft.com/office/drawing/2014/main" id="{941EC05C-3180-4443-A2AF-9E18FB27AE5D}"/>
              </a:ext>
            </a:extLst>
          </p:cNvPr>
          <p:cNvSpPr txBox="1"/>
          <p:nvPr/>
        </p:nvSpPr>
        <p:spPr>
          <a:xfrm>
            <a:off x="9020174" y="3220108"/>
            <a:ext cx="1925831" cy="3993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Time required</a:t>
            </a:r>
            <a:endParaRPr dirty="0"/>
          </a:p>
        </p:txBody>
      </p:sp>
      <p:sp>
        <p:nvSpPr>
          <p:cNvPr id="43" name="Google Shape;133;p18">
            <a:extLst>
              <a:ext uri="{FF2B5EF4-FFF2-40B4-BE49-F238E27FC236}">
                <a16:creationId xmlns:a16="http://schemas.microsoft.com/office/drawing/2014/main" id="{327E9D8F-711F-484B-9E2C-6738116392D1}"/>
              </a:ext>
            </a:extLst>
          </p:cNvPr>
          <p:cNvSpPr txBox="1"/>
          <p:nvPr/>
        </p:nvSpPr>
        <p:spPr>
          <a:xfrm>
            <a:off x="9020174" y="3429000"/>
            <a:ext cx="2058234" cy="646331"/>
          </a:xfrm>
          <a:prstGeom prst="rect">
            <a:avLst/>
          </a:prstGeom>
          <a:noFill/>
          <a:ln>
            <a:noFill/>
          </a:ln>
        </p:spPr>
        <p:txBody>
          <a:bodyPr spcFirstLastPara="1" wrap="square" lIns="91425" tIns="45700" rIns="91425" bIns="45700" anchor="t" anchorCtr="0">
            <a:spAutoFit/>
          </a:bodyPr>
          <a:lstStyle/>
          <a:p>
            <a:pPr marL="285750" marR="0" lvl="0" indent="-171450" algn="l" rtl="0">
              <a:lnSpc>
                <a:spcPct val="100000"/>
              </a:lnSpc>
              <a:spcBef>
                <a:spcPts val="0"/>
              </a:spcBef>
              <a:spcAft>
                <a:spcPts val="0"/>
              </a:spcAft>
              <a:buClr>
                <a:schemeClr val="lt1"/>
              </a:buClr>
              <a:buSzPts val="1800"/>
              <a:buFont typeface="Noto Sans Symbols"/>
              <a:buNone/>
            </a:pPr>
            <a:endParaRPr sz="1800" b="0" i="0" u="none" strike="noStrike" cap="none" dirty="0">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Noto Sans Symbols"/>
              <a:buChar char="▪"/>
            </a:pPr>
            <a:r>
              <a:rPr lang="en-US" sz="1800" b="0" i="0" u="none" strike="noStrike" cap="none" dirty="0">
                <a:solidFill>
                  <a:schemeClr val="lt1"/>
                </a:solidFill>
                <a:latin typeface="Calibri"/>
                <a:ea typeface="Calibri"/>
                <a:cs typeface="Calibri"/>
                <a:sym typeface="Calibri"/>
              </a:rPr>
              <a:t>1 </a:t>
            </a:r>
            <a:r>
              <a:rPr lang="en-US" dirty="0">
                <a:solidFill>
                  <a:schemeClr val="lt1"/>
                </a:solidFill>
                <a:latin typeface="Calibri"/>
                <a:ea typeface="Calibri"/>
                <a:cs typeface="Calibri"/>
                <a:sym typeface="Calibri"/>
              </a:rPr>
              <a:t>- </a:t>
            </a:r>
            <a:r>
              <a:rPr lang="en-US" sz="1800" b="0" i="0" u="none" strike="noStrike" cap="none" dirty="0">
                <a:solidFill>
                  <a:schemeClr val="lt1"/>
                </a:solidFill>
                <a:latin typeface="Calibri"/>
                <a:ea typeface="Calibri"/>
                <a:cs typeface="Calibri"/>
                <a:sym typeface="Calibri"/>
              </a:rPr>
              <a:t>2 </a:t>
            </a:r>
            <a:r>
              <a:rPr lang="en-US" dirty="0">
                <a:solidFill>
                  <a:schemeClr val="lt1"/>
                </a:solidFill>
                <a:latin typeface="Calibri"/>
                <a:ea typeface="Calibri"/>
                <a:cs typeface="Calibri"/>
                <a:sym typeface="Calibri"/>
              </a:rPr>
              <a:t>Y</a:t>
            </a:r>
            <a:r>
              <a:rPr lang="en-US" sz="1800" b="0" i="0" u="none" strike="noStrike" cap="none" dirty="0">
                <a:solidFill>
                  <a:schemeClr val="lt1"/>
                </a:solidFill>
                <a:latin typeface="Calibri"/>
                <a:ea typeface="Calibri"/>
                <a:cs typeface="Calibri"/>
                <a:sym typeface="Calibri"/>
              </a:rPr>
              <a:t>ears</a:t>
            </a:r>
            <a:endParaRPr dirty="0"/>
          </a:p>
        </p:txBody>
      </p:sp>
      <p:sp>
        <p:nvSpPr>
          <p:cNvPr id="44" name="Google Shape;137;p18">
            <a:extLst>
              <a:ext uri="{FF2B5EF4-FFF2-40B4-BE49-F238E27FC236}">
                <a16:creationId xmlns:a16="http://schemas.microsoft.com/office/drawing/2014/main" id="{20FFAEE8-B4DD-4B93-80F3-5E6D3478B683}"/>
              </a:ext>
            </a:extLst>
          </p:cNvPr>
          <p:cNvSpPr txBox="1"/>
          <p:nvPr/>
        </p:nvSpPr>
        <p:spPr>
          <a:xfrm>
            <a:off x="9013389" y="5096804"/>
            <a:ext cx="2153691" cy="4000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Market Salary</a:t>
            </a:r>
            <a:endParaRPr dirty="0"/>
          </a:p>
        </p:txBody>
      </p:sp>
      <p:sp>
        <p:nvSpPr>
          <p:cNvPr id="45" name="Google Shape;136;p18">
            <a:extLst>
              <a:ext uri="{FF2B5EF4-FFF2-40B4-BE49-F238E27FC236}">
                <a16:creationId xmlns:a16="http://schemas.microsoft.com/office/drawing/2014/main" id="{D4DE534C-C912-42AB-B53F-BFC20F439622}"/>
              </a:ext>
            </a:extLst>
          </p:cNvPr>
          <p:cNvSpPr txBox="1"/>
          <p:nvPr/>
        </p:nvSpPr>
        <p:spPr>
          <a:xfrm>
            <a:off x="9006747" y="5556732"/>
            <a:ext cx="2407534" cy="92333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lt1"/>
              </a:buClr>
              <a:buSzPts val="1800"/>
              <a:buFont typeface="Noto Sans Symbols"/>
              <a:buChar char="▪"/>
            </a:pPr>
            <a:r>
              <a:rPr lang="en-US" sz="1800" b="0" i="0" u="none" strike="noStrike" cap="none" dirty="0">
                <a:solidFill>
                  <a:schemeClr val="lt1"/>
                </a:solidFill>
                <a:latin typeface="Calibri"/>
                <a:ea typeface="Calibri"/>
                <a:cs typeface="Calibri"/>
                <a:sym typeface="Calibri"/>
              </a:rPr>
              <a:t>Above 4 lakhs</a:t>
            </a:r>
            <a:br>
              <a:rPr lang="en-US" sz="1800" b="0" i="0" u="none" strike="noStrike" cap="none" dirty="0">
                <a:solidFill>
                  <a:schemeClr val="lt1"/>
                </a:solidFill>
                <a:latin typeface="Calibri"/>
                <a:ea typeface="Calibri"/>
                <a:cs typeface="Calibri"/>
                <a:sym typeface="Calibri"/>
              </a:rPr>
            </a:br>
            <a:r>
              <a:rPr lang="en-US" sz="1800" b="0" i="0" u="none" strike="noStrike" cap="none" dirty="0">
                <a:solidFill>
                  <a:schemeClr val="lt1"/>
                </a:solidFill>
                <a:latin typeface="Calibri"/>
                <a:ea typeface="Calibri"/>
                <a:cs typeface="Calibri"/>
                <a:sym typeface="Calibri"/>
              </a:rPr>
              <a:t>/annum</a:t>
            </a:r>
            <a:endParaRPr dirty="0"/>
          </a:p>
          <a:p>
            <a:pPr marL="285750" marR="0" lvl="0" indent="-171450" algn="l" rtl="0">
              <a:lnSpc>
                <a:spcPct val="100000"/>
              </a:lnSpc>
              <a:spcBef>
                <a:spcPts val="0"/>
              </a:spcBef>
              <a:spcAft>
                <a:spcPts val="0"/>
              </a:spcAft>
              <a:buClr>
                <a:schemeClr val="lt1"/>
              </a:buClr>
              <a:buSzPts val="1800"/>
              <a:buFont typeface="Noto Sans Symbols"/>
              <a:buNone/>
            </a:pPr>
            <a:endParaRPr sz="1800" b="0" i="0" u="none" strike="noStrike" cap="none" dirty="0">
              <a:solidFill>
                <a:schemeClr val="lt1"/>
              </a:solidFill>
              <a:latin typeface="Calibri"/>
              <a:ea typeface="Calibri"/>
              <a:cs typeface="Calibri"/>
              <a:sym typeface="Calibri"/>
            </a:endParaRPr>
          </a:p>
        </p:txBody>
      </p:sp>
      <p:sp>
        <p:nvSpPr>
          <p:cNvPr id="47" name="Google Shape;124;p18">
            <a:extLst>
              <a:ext uri="{FF2B5EF4-FFF2-40B4-BE49-F238E27FC236}">
                <a16:creationId xmlns:a16="http://schemas.microsoft.com/office/drawing/2014/main" id="{8485EBEA-C1DE-486D-A178-78A64C3A4FC7}"/>
              </a:ext>
            </a:extLst>
          </p:cNvPr>
          <p:cNvSpPr/>
          <p:nvPr/>
        </p:nvSpPr>
        <p:spPr>
          <a:xfrm>
            <a:off x="488159" y="1601840"/>
            <a:ext cx="5607841" cy="4074828"/>
          </a:xfrm>
          <a:prstGeom prst="roundRect">
            <a:avLst>
              <a:gd name="adj" fmla="val 16667"/>
            </a:avLst>
          </a:prstGeom>
          <a:solidFill>
            <a:schemeClr val="accent1"/>
          </a:solidFill>
          <a:ln w="9525" cap="flat" cmpd="sng">
            <a:solidFill>
              <a:srgbClr val="6CAB42"/>
            </a:solidFill>
            <a:prstDash val="solid"/>
            <a:round/>
            <a:headEnd type="none" w="sm" len="sm"/>
            <a:tailEnd type="none" w="sm" len="sm"/>
          </a:ln>
          <a:effectLst>
            <a:outerShdw blurRad="40000" dist="23000" dir="5400000" rotWithShape="0">
              <a:srgbClr val="F4B081">
                <a:alpha val="60784"/>
              </a:srgbClr>
            </a:outerShdw>
            <a:reflection stA="18000" endPos="65000" dist="50800" dir="5400000" sy="-100000" algn="bl" rotWithShape="0"/>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29" name="Google Shape;163;p20">
            <a:extLst>
              <a:ext uri="{FF2B5EF4-FFF2-40B4-BE49-F238E27FC236}">
                <a16:creationId xmlns:a16="http://schemas.microsoft.com/office/drawing/2014/main" id="{0E796E0E-8902-456E-9892-6C9268DEF2F9}"/>
              </a:ext>
            </a:extLst>
          </p:cNvPr>
          <p:cNvSpPr txBox="1"/>
          <p:nvPr/>
        </p:nvSpPr>
        <p:spPr>
          <a:xfrm>
            <a:off x="1102065" y="2238651"/>
            <a:ext cx="4733656" cy="3416279"/>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F8F8F8"/>
              </a:buClr>
              <a:buSzPts val="1800"/>
              <a:buFont typeface="Noto Sans Symbols"/>
              <a:buChar char="▪"/>
            </a:pPr>
            <a:r>
              <a:rPr lang="en-US" sz="1800" b="0" i="0" u="none" strike="noStrike" cap="none" dirty="0">
                <a:solidFill>
                  <a:schemeClr val="lt1"/>
                </a:solidFill>
                <a:latin typeface="Calibri"/>
                <a:ea typeface="Calibri"/>
                <a:cs typeface="Calibri"/>
                <a:sym typeface="Calibri"/>
              </a:rPr>
              <a:t>One of the best CRM software.</a:t>
            </a:r>
            <a:endParaRPr dirty="0"/>
          </a:p>
          <a:p>
            <a:pPr marL="0" marR="0" lvl="0" indent="0" algn="l" rtl="0">
              <a:lnSpc>
                <a:spcPct val="100000"/>
              </a:lnSpc>
              <a:spcBef>
                <a:spcPts val="0"/>
              </a:spcBef>
              <a:spcAft>
                <a:spcPts val="0"/>
              </a:spcAft>
              <a:buNone/>
            </a:pPr>
            <a:endParaRPr sz="1800" b="0" i="0" u="none" strike="noStrike" cap="none" dirty="0">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Noto Sans Symbols"/>
              <a:buChar char="▪"/>
            </a:pPr>
            <a:r>
              <a:rPr lang="en-US" sz="1800" b="0" i="0" u="none" strike="noStrike" cap="none" dirty="0">
                <a:solidFill>
                  <a:schemeClr val="lt1"/>
                </a:solidFill>
                <a:latin typeface="Calibri"/>
                <a:ea typeface="Calibri"/>
                <a:cs typeface="Calibri"/>
                <a:sym typeface="Calibri"/>
              </a:rPr>
              <a:t>Its available on cloud and on premises version.</a:t>
            </a:r>
            <a:endParaRPr dirty="0"/>
          </a:p>
          <a:p>
            <a:pPr marL="0" marR="0" lvl="0" indent="0" algn="l" rtl="0">
              <a:lnSpc>
                <a:spcPct val="100000"/>
              </a:lnSpc>
              <a:spcBef>
                <a:spcPts val="0"/>
              </a:spcBef>
              <a:spcAft>
                <a:spcPts val="0"/>
              </a:spcAft>
              <a:buNone/>
            </a:pPr>
            <a:endParaRPr sz="1800" b="0" i="0" u="none" strike="noStrike" cap="none" dirty="0">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Noto Sans Symbols"/>
              <a:buChar char="▪"/>
            </a:pPr>
            <a:r>
              <a:rPr lang="en-US" sz="1800" b="0" i="0" u="none" strike="noStrike" cap="none" dirty="0">
                <a:solidFill>
                  <a:schemeClr val="lt1"/>
                </a:solidFill>
                <a:latin typeface="Calibri"/>
                <a:ea typeface="Calibri"/>
                <a:cs typeface="Calibri"/>
                <a:sym typeface="Calibri"/>
              </a:rPr>
              <a:t>Easy to learn as it is based on common set of technical skills like SQL, C#, HTML,CSS, JavaScript. </a:t>
            </a:r>
            <a:endParaRPr dirty="0"/>
          </a:p>
          <a:p>
            <a:pPr marL="0" marR="0" lvl="0" indent="0" algn="l" rtl="0">
              <a:lnSpc>
                <a:spcPct val="100000"/>
              </a:lnSpc>
              <a:spcBef>
                <a:spcPts val="0"/>
              </a:spcBef>
              <a:spcAft>
                <a:spcPts val="0"/>
              </a:spcAft>
              <a:buNone/>
            </a:pPr>
            <a:endParaRPr sz="1800" b="0" i="0" u="none" strike="noStrike" cap="none" dirty="0">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Noto Sans Symbols"/>
              <a:buChar char="▪"/>
            </a:pPr>
            <a:r>
              <a:rPr lang="en-US" sz="1800" b="0" i="0" u="none" strike="noStrike" cap="none" dirty="0">
                <a:solidFill>
                  <a:schemeClr val="lt1"/>
                </a:solidFill>
                <a:latin typeface="Calibri"/>
                <a:ea typeface="Calibri"/>
                <a:cs typeface="Calibri"/>
                <a:sym typeface="Calibri"/>
              </a:rPr>
              <a:t>If students learn these technical skills can use their skills in other technologies like </a:t>
            </a:r>
            <a:r>
              <a:rPr lang="en-US" sz="1800" b="0" i="0" u="none" strike="noStrike" cap="none" dirty="0" err="1">
                <a:solidFill>
                  <a:schemeClr val="lt1"/>
                </a:solidFill>
                <a:latin typeface="Calibri"/>
                <a:ea typeface="Calibri"/>
                <a:cs typeface="Calibri"/>
                <a:sym typeface="Calibri"/>
              </a:rPr>
              <a:t>ASP.Net</a:t>
            </a:r>
            <a:r>
              <a:rPr lang="en-US" sz="1800" b="0" i="0" u="none" strike="noStrike" cap="none" dirty="0">
                <a:solidFill>
                  <a:schemeClr val="lt1"/>
                </a:solidFill>
                <a:latin typeface="Calibri"/>
                <a:ea typeface="Calibri"/>
                <a:cs typeface="Calibri"/>
                <a:sym typeface="Calibri"/>
              </a:rPr>
              <a:t> , Microsoft CRM </a:t>
            </a:r>
            <a:r>
              <a:rPr lang="en-US" sz="1800" b="0" i="0" u="none" strike="noStrike" cap="none" dirty="0" err="1">
                <a:solidFill>
                  <a:schemeClr val="lt1"/>
                </a:solidFill>
                <a:latin typeface="Calibri"/>
                <a:ea typeface="Calibri"/>
                <a:cs typeface="Calibri"/>
                <a:sym typeface="Calibri"/>
              </a:rPr>
              <a:t>etc</a:t>
            </a:r>
            <a:endParaRPr dirty="0"/>
          </a:p>
        </p:txBody>
      </p:sp>
      <p:sp>
        <p:nvSpPr>
          <p:cNvPr id="31" name="Google Shape;162;p20">
            <a:extLst>
              <a:ext uri="{FF2B5EF4-FFF2-40B4-BE49-F238E27FC236}">
                <a16:creationId xmlns:a16="http://schemas.microsoft.com/office/drawing/2014/main" id="{13336BA5-B5BA-4AE2-A150-BF16C906AFD4}"/>
              </a:ext>
            </a:extLst>
          </p:cNvPr>
          <p:cNvSpPr txBox="1"/>
          <p:nvPr/>
        </p:nvSpPr>
        <p:spPr>
          <a:xfrm>
            <a:off x="693335" y="1838679"/>
            <a:ext cx="5402665" cy="3751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1" i="0" u="none" strike="noStrike" cap="none" dirty="0">
                <a:solidFill>
                  <a:schemeClr val="lt1"/>
                </a:solidFill>
                <a:latin typeface="Calibri"/>
                <a:ea typeface="Calibri"/>
                <a:cs typeface="Calibri"/>
                <a:sym typeface="Calibri"/>
              </a:rPr>
              <a:t>Why Microsoft Dynamics is good technology to learn? </a:t>
            </a:r>
            <a:endParaRPr dirty="0"/>
          </a:p>
        </p:txBody>
      </p:sp>
      <p:sp>
        <p:nvSpPr>
          <p:cNvPr id="39" name="Google Shape;174;p20">
            <a:extLst>
              <a:ext uri="{FF2B5EF4-FFF2-40B4-BE49-F238E27FC236}">
                <a16:creationId xmlns:a16="http://schemas.microsoft.com/office/drawing/2014/main" id="{2446C840-24A9-4297-944C-8BF5044E3E7C}"/>
              </a:ext>
            </a:extLst>
          </p:cNvPr>
          <p:cNvSpPr txBox="1"/>
          <p:nvPr/>
        </p:nvSpPr>
        <p:spPr>
          <a:xfrm>
            <a:off x="1879924" y="459385"/>
            <a:ext cx="5569771" cy="95410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dirty="0">
                <a:solidFill>
                  <a:srgbClr val="000000"/>
                </a:solidFill>
                <a:latin typeface="Calibri"/>
                <a:ea typeface="Calibri"/>
                <a:cs typeface="Calibri"/>
                <a:sym typeface="Calibri"/>
              </a:rPr>
              <a:t>Microsoft Dynamics CRM is a customer relationship management software package developed by Microsoft.  It helps to develop leads, nurture contacts, track your sales, and keep your customers happy.</a:t>
            </a:r>
            <a:endParaRPr dirty="0"/>
          </a:p>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pic>
        <p:nvPicPr>
          <p:cNvPr id="46" name="Google Shape;173;p20">
            <a:extLst>
              <a:ext uri="{FF2B5EF4-FFF2-40B4-BE49-F238E27FC236}">
                <a16:creationId xmlns:a16="http://schemas.microsoft.com/office/drawing/2014/main" id="{882DF090-7E75-406D-AB54-DE38F8AB447F}"/>
              </a:ext>
            </a:extLst>
          </p:cNvPr>
          <p:cNvPicPr preferRelativeResize="0"/>
          <p:nvPr/>
        </p:nvPicPr>
        <p:blipFill rotWithShape="1">
          <a:blip r:embed="rId6">
            <a:alphaModFix/>
          </a:blip>
          <a:srcRect/>
          <a:stretch/>
        </p:blipFill>
        <p:spPr>
          <a:xfrm>
            <a:off x="197071" y="150000"/>
            <a:ext cx="1672634" cy="1025298"/>
          </a:xfrm>
          <a:prstGeom prst="rect">
            <a:avLst/>
          </a:prstGeom>
          <a:noFill/>
          <a:ln>
            <a:noFill/>
          </a:ln>
        </p:spPr>
      </p:pic>
      <p:sp>
        <p:nvSpPr>
          <p:cNvPr id="50" name="Google Shape;165;p20">
            <a:extLst>
              <a:ext uri="{FF2B5EF4-FFF2-40B4-BE49-F238E27FC236}">
                <a16:creationId xmlns:a16="http://schemas.microsoft.com/office/drawing/2014/main" id="{16C3E67F-91EC-490D-9F8C-14D9DB95C5D7}"/>
              </a:ext>
            </a:extLst>
          </p:cNvPr>
          <p:cNvSpPr txBox="1"/>
          <p:nvPr/>
        </p:nvSpPr>
        <p:spPr>
          <a:xfrm>
            <a:off x="8830641" y="1382609"/>
            <a:ext cx="2407534" cy="64629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lt1"/>
              </a:buClr>
              <a:buSzPts val="1800"/>
              <a:buFont typeface="Wingdings" panose="05000000000000000000" pitchFamily="2" charset="2"/>
              <a:buChar char="§"/>
            </a:pPr>
            <a:r>
              <a:rPr lang="en-US" sz="1800" b="0" i="0" u="none" strike="noStrike" cap="none" dirty="0">
                <a:solidFill>
                  <a:schemeClr val="lt1"/>
                </a:solidFill>
                <a:latin typeface="Calibri"/>
                <a:ea typeface="Calibri"/>
                <a:cs typeface="Calibri"/>
                <a:sym typeface="Calibri"/>
              </a:rPr>
              <a:t>HTML,CSS,</a:t>
            </a:r>
            <a:endParaRPr dirty="0"/>
          </a:p>
          <a:p>
            <a:pPr marL="285750" marR="0" lvl="0" indent="-285750" algn="l" rtl="0">
              <a:lnSpc>
                <a:spcPct val="100000"/>
              </a:lnSpc>
              <a:spcBef>
                <a:spcPts val="0"/>
              </a:spcBef>
              <a:spcAft>
                <a:spcPts val="0"/>
              </a:spcAft>
              <a:buFont typeface="Wingdings" panose="05000000000000000000" pitchFamily="2" charset="2"/>
              <a:buChar char="§"/>
            </a:pPr>
            <a:r>
              <a:rPr lang="en-US" sz="1800" b="0" i="0" u="none" strike="noStrike" cap="none" dirty="0">
                <a:solidFill>
                  <a:schemeClr val="lt1"/>
                </a:solidFill>
                <a:latin typeface="Calibri"/>
                <a:ea typeface="Calibri"/>
                <a:cs typeface="Calibri"/>
                <a:sym typeface="Calibri"/>
              </a:rPr>
              <a:t>JavaScript ,SQL</a:t>
            </a:r>
            <a:endParaRPr dirty="0"/>
          </a:p>
        </p:txBody>
      </p:sp>
    </p:spTree>
    <p:extLst>
      <p:ext uri="{BB962C8B-B14F-4D97-AF65-F5344CB8AC3E}">
        <p14:creationId xmlns:p14="http://schemas.microsoft.com/office/powerpoint/2010/main" val="14014688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01D4ADB-79CE-478E-8FBE-53E59DEC969A}"/>
              </a:ext>
            </a:extLst>
          </p:cNvPr>
          <p:cNvSpPr>
            <a:spLocks noGrp="1"/>
          </p:cNvSpPr>
          <p:nvPr>
            <p:ph type="sldNum" sz="quarter" idx="4"/>
          </p:nvPr>
        </p:nvSpPr>
        <p:spPr>
          <a:xfrm>
            <a:off x="628788" y="6339840"/>
            <a:ext cx="302281" cy="365760"/>
          </a:xfrm>
        </p:spPr>
        <p:txBody>
          <a:bodyPr vert="horz" lIns="0" tIns="45720" rIns="0" bIns="45720" rtlCol="0" anchor="ctr">
            <a:normAutofit/>
          </a:bodyPr>
          <a:lstStyle/>
          <a:p>
            <a:pPr>
              <a:spcAft>
                <a:spcPts val="600"/>
              </a:spcAft>
            </a:pPr>
            <a:fld id="{4FAB73BC-B049-4115-A692-8D63A059BFB8}" type="slidenum">
              <a:rPr lang="en-US" smtClean="0"/>
              <a:pPr>
                <a:spcAft>
                  <a:spcPts val="600"/>
                </a:spcAft>
              </a:pPr>
              <a:t>12</a:t>
            </a:fld>
            <a:endParaRPr lang="en-US"/>
          </a:p>
        </p:txBody>
      </p:sp>
      <p:sp>
        <p:nvSpPr>
          <p:cNvPr id="5" name="Text Placeholder 119">
            <a:extLst>
              <a:ext uri="{FF2B5EF4-FFF2-40B4-BE49-F238E27FC236}">
                <a16:creationId xmlns:a16="http://schemas.microsoft.com/office/drawing/2014/main" id="{A8F5C4E3-6105-466B-A340-80D73DB227A9}"/>
              </a:ext>
              <a:ext uri="{C183D7F6-B498-43B3-948B-1728B52AA6E4}">
                <adec:decorative xmlns:adec="http://schemas.microsoft.com/office/drawing/2017/decorative" val="1"/>
              </a:ext>
            </a:extLst>
          </p:cNvPr>
          <p:cNvSpPr txBox="1">
            <a:spLocks/>
          </p:cNvSpPr>
          <p:nvPr/>
        </p:nvSpPr>
        <p:spPr>
          <a:xfrm>
            <a:off x="693060" y="6641305"/>
            <a:ext cx="173736" cy="152400"/>
          </a:xfrm>
          <a:prstGeom prst="rect">
            <a:avLst/>
          </a:prstGeom>
          <a:solidFill>
            <a:schemeClr val="accent2"/>
          </a:solidFill>
          <a:effectLst>
            <a:outerShdw blurRad="50800" dist="38100" dir="2700000" algn="tl" rotWithShape="0">
              <a:prstClr val="black">
                <a:alpha val="40000"/>
              </a:prstClr>
            </a:outerShdw>
          </a:effectLst>
        </p:spPr>
        <p:txBody>
          <a:bodyPr vert="horz" lIns="45720" tIns="45720" rIns="45720" bIns="45720" rtlCol="0">
            <a:normAutofit fontScale="25000" lnSpcReduction="20000"/>
          </a:bodyPr>
          <a:lstStyle>
            <a:lvl1pPr marL="0" indent="0" algn="l" defTabSz="914400" rtl="0" eaLnBrk="1" latinLnBrk="0" hangingPunct="1">
              <a:lnSpc>
                <a:spcPct val="90000"/>
              </a:lnSpc>
              <a:spcBef>
                <a:spcPts val="1200"/>
              </a:spcBef>
              <a:spcAft>
                <a:spcPts val="200"/>
              </a:spcAft>
              <a:buClr>
                <a:schemeClr val="accent1"/>
              </a:buClr>
              <a:buSzPct val="100000"/>
              <a:buFont typeface="Arial" panose="020B0604020202020204" pitchFamily="34" charset="0"/>
              <a:buNone/>
              <a:defRPr sz="2000" kern="1200">
                <a:solidFill>
                  <a:schemeClr val="tx1">
                    <a:alpha val="0"/>
                  </a:schemeClr>
                </a:solidFill>
                <a:latin typeface="+mn-lt"/>
                <a:ea typeface="+mn-ea"/>
                <a:cs typeface="+mn-cs"/>
              </a:defRPr>
            </a:lvl1pPr>
            <a:lvl2pPr marL="4572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endParaRPr lang="en-US" dirty="0"/>
          </a:p>
        </p:txBody>
      </p:sp>
      <p:sp>
        <p:nvSpPr>
          <p:cNvPr id="18" name="Google Shape;125;p18">
            <a:extLst>
              <a:ext uri="{FF2B5EF4-FFF2-40B4-BE49-F238E27FC236}">
                <a16:creationId xmlns:a16="http://schemas.microsoft.com/office/drawing/2014/main" id="{308878AD-55AE-4C14-8DC1-3908ADE302DD}"/>
              </a:ext>
            </a:extLst>
          </p:cNvPr>
          <p:cNvSpPr/>
          <p:nvPr/>
        </p:nvSpPr>
        <p:spPr>
          <a:xfrm>
            <a:off x="7443145" y="764889"/>
            <a:ext cx="3734549" cy="1656000"/>
          </a:xfrm>
          <a:prstGeom prst="roundRect">
            <a:avLst>
              <a:gd name="adj" fmla="val 16667"/>
            </a:avLst>
          </a:prstGeom>
          <a:solidFill>
            <a:schemeClr val="accent1"/>
          </a:solidFill>
          <a:ln w="9525" cap="flat" cmpd="sng">
            <a:solidFill>
              <a:srgbClr val="6CAB42"/>
            </a:solidFill>
            <a:prstDash val="solid"/>
            <a:round/>
            <a:headEnd type="none" w="sm" len="sm"/>
            <a:tailEnd type="none" w="sm" len="sm"/>
          </a:ln>
          <a:effectLst>
            <a:outerShdw blurRad="40000" dist="23000" dir="5400000" rotWithShape="0">
              <a:srgbClr val="F4B081">
                <a:alpha val="60784"/>
              </a:srgbClr>
            </a:outerShdw>
            <a:reflection stA="18000" endPos="65000" dist="50800" dir="5400000" sy="-100000" algn="bl" rotWithShape="0"/>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19" name="Google Shape;126;p18">
            <a:extLst>
              <a:ext uri="{FF2B5EF4-FFF2-40B4-BE49-F238E27FC236}">
                <a16:creationId xmlns:a16="http://schemas.microsoft.com/office/drawing/2014/main" id="{211CC7B0-ADFE-4A8B-93DE-F6EDA0727572}"/>
              </a:ext>
            </a:extLst>
          </p:cNvPr>
          <p:cNvSpPr/>
          <p:nvPr/>
        </p:nvSpPr>
        <p:spPr>
          <a:xfrm>
            <a:off x="7449694" y="2846076"/>
            <a:ext cx="3721449" cy="1563903"/>
          </a:xfrm>
          <a:prstGeom prst="roundRect">
            <a:avLst>
              <a:gd name="adj" fmla="val 16667"/>
            </a:avLst>
          </a:prstGeom>
          <a:solidFill>
            <a:schemeClr val="accent1"/>
          </a:solidFill>
          <a:ln w="9525" cap="flat" cmpd="sng">
            <a:solidFill>
              <a:srgbClr val="6CAB42"/>
            </a:solidFill>
            <a:prstDash val="solid"/>
            <a:round/>
            <a:headEnd type="none" w="sm" len="sm"/>
            <a:tailEnd type="none" w="sm" len="sm"/>
          </a:ln>
          <a:effectLst>
            <a:outerShdw blurRad="40000" dist="23000" dir="5400000" rotWithShape="0">
              <a:srgbClr val="F4B081">
                <a:alpha val="60784"/>
              </a:srgbClr>
            </a:outerShdw>
            <a:reflection stA="18000" endPos="65000" dist="50800" dir="5400000" sy="-100000" algn="bl" rotWithShape="0"/>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20" name="Google Shape;126;p18">
            <a:extLst>
              <a:ext uri="{FF2B5EF4-FFF2-40B4-BE49-F238E27FC236}">
                <a16:creationId xmlns:a16="http://schemas.microsoft.com/office/drawing/2014/main" id="{AC85C310-AE36-40BE-B478-A728A2B32A92}"/>
              </a:ext>
            </a:extLst>
          </p:cNvPr>
          <p:cNvSpPr/>
          <p:nvPr/>
        </p:nvSpPr>
        <p:spPr>
          <a:xfrm>
            <a:off x="7456245" y="4850371"/>
            <a:ext cx="3721449" cy="1563903"/>
          </a:xfrm>
          <a:prstGeom prst="roundRect">
            <a:avLst>
              <a:gd name="adj" fmla="val 16667"/>
            </a:avLst>
          </a:prstGeom>
          <a:solidFill>
            <a:schemeClr val="accent1"/>
          </a:solidFill>
          <a:ln w="9525" cap="flat" cmpd="sng">
            <a:solidFill>
              <a:srgbClr val="6CAB42"/>
            </a:solidFill>
            <a:prstDash val="solid"/>
            <a:round/>
            <a:headEnd type="none" w="sm" len="sm"/>
            <a:tailEnd type="none" w="sm" len="sm"/>
          </a:ln>
          <a:effectLst>
            <a:outerShdw blurRad="40000" dist="23000" dir="5400000" rotWithShape="0">
              <a:srgbClr val="F4B081">
                <a:alpha val="60784"/>
              </a:srgbClr>
            </a:outerShdw>
            <a:reflection stA="18000" endPos="65000" dist="50800" dir="5400000" sy="-100000" algn="bl" rotWithShape="0"/>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Calibri"/>
              <a:ea typeface="Calibri"/>
              <a:cs typeface="Calibri"/>
              <a:sym typeface="Calibri"/>
            </a:endParaRPr>
          </a:p>
        </p:txBody>
      </p:sp>
      <p:grpSp>
        <p:nvGrpSpPr>
          <p:cNvPr id="22" name="Group 21">
            <a:extLst>
              <a:ext uri="{FF2B5EF4-FFF2-40B4-BE49-F238E27FC236}">
                <a16:creationId xmlns:a16="http://schemas.microsoft.com/office/drawing/2014/main" id="{0A0B5987-DDBA-4DA8-A36F-003BC43D1826}"/>
              </a:ext>
            </a:extLst>
          </p:cNvPr>
          <p:cNvGrpSpPr/>
          <p:nvPr/>
        </p:nvGrpSpPr>
        <p:grpSpPr>
          <a:xfrm rot="13304918">
            <a:off x="6479584" y="1873571"/>
            <a:ext cx="418257" cy="1065395"/>
            <a:chOff x="3877350" y="883634"/>
            <a:chExt cx="373300" cy="311083"/>
          </a:xfrm>
        </p:grpSpPr>
        <p:sp>
          <p:nvSpPr>
            <p:cNvPr id="24" name="Arrow: Right 23">
              <a:extLst>
                <a:ext uri="{FF2B5EF4-FFF2-40B4-BE49-F238E27FC236}">
                  <a16:creationId xmlns:a16="http://schemas.microsoft.com/office/drawing/2014/main" id="{65C6EEDD-C4EC-4C00-B3F2-BEB19AE45BFB}"/>
                </a:ext>
              </a:extLst>
            </p:cNvPr>
            <p:cNvSpPr/>
            <p:nvPr/>
          </p:nvSpPr>
          <p:spPr>
            <a:xfrm rot="5400000">
              <a:off x="3908458" y="852526"/>
              <a:ext cx="311083" cy="37330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 name="Arrow: Right 4">
              <a:extLst>
                <a:ext uri="{FF2B5EF4-FFF2-40B4-BE49-F238E27FC236}">
                  <a16:creationId xmlns:a16="http://schemas.microsoft.com/office/drawing/2014/main" id="{44031568-1AEE-4C5B-BE0B-27A29A8C218D}"/>
                </a:ext>
              </a:extLst>
            </p:cNvPr>
            <p:cNvSpPr txBox="1"/>
            <p:nvPr/>
          </p:nvSpPr>
          <p:spPr>
            <a:xfrm>
              <a:off x="3952010" y="883635"/>
              <a:ext cx="223980" cy="2177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IN" sz="1300" b="0" i="0" kern="1200"/>
            </a:p>
          </p:txBody>
        </p:sp>
      </p:grpSp>
      <p:grpSp>
        <p:nvGrpSpPr>
          <p:cNvPr id="28" name="Group 27">
            <a:extLst>
              <a:ext uri="{FF2B5EF4-FFF2-40B4-BE49-F238E27FC236}">
                <a16:creationId xmlns:a16="http://schemas.microsoft.com/office/drawing/2014/main" id="{3CF9BD47-5B41-4D4E-BCD3-6BC272639E1D}"/>
              </a:ext>
            </a:extLst>
          </p:cNvPr>
          <p:cNvGrpSpPr/>
          <p:nvPr/>
        </p:nvGrpSpPr>
        <p:grpSpPr>
          <a:xfrm rot="16200000">
            <a:off x="6593790" y="3247821"/>
            <a:ext cx="418257" cy="1065395"/>
            <a:chOff x="3877350" y="883634"/>
            <a:chExt cx="373300" cy="311083"/>
          </a:xfrm>
        </p:grpSpPr>
        <p:sp>
          <p:nvSpPr>
            <p:cNvPr id="30" name="Arrow: Right 29">
              <a:extLst>
                <a:ext uri="{FF2B5EF4-FFF2-40B4-BE49-F238E27FC236}">
                  <a16:creationId xmlns:a16="http://schemas.microsoft.com/office/drawing/2014/main" id="{D89D4216-A7BC-4AAC-8F39-FAD70AE06787}"/>
                </a:ext>
              </a:extLst>
            </p:cNvPr>
            <p:cNvSpPr/>
            <p:nvPr/>
          </p:nvSpPr>
          <p:spPr>
            <a:xfrm rot="5400000">
              <a:off x="3908458" y="852526"/>
              <a:ext cx="311083" cy="37330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32" name="Arrow: Right 4">
              <a:extLst>
                <a:ext uri="{FF2B5EF4-FFF2-40B4-BE49-F238E27FC236}">
                  <a16:creationId xmlns:a16="http://schemas.microsoft.com/office/drawing/2014/main" id="{46756325-3EB9-44F2-BEBD-F2324F11CEF3}"/>
                </a:ext>
              </a:extLst>
            </p:cNvPr>
            <p:cNvSpPr txBox="1"/>
            <p:nvPr/>
          </p:nvSpPr>
          <p:spPr>
            <a:xfrm>
              <a:off x="3952010" y="883635"/>
              <a:ext cx="223980" cy="2177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IN" sz="1300" b="0" i="0" kern="1200"/>
            </a:p>
          </p:txBody>
        </p:sp>
      </p:grpSp>
      <p:grpSp>
        <p:nvGrpSpPr>
          <p:cNvPr id="33" name="Group 32">
            <a:extLst>
              <a:ext uri="{FF2B5EF4-FFF2-40B4-BE49-F238E27FC236}">
                <a16:creationId xmlns:a16="http://schemas.microsoft.com/office/drawing/2014/main" id="{D546B407-F4CB-4651-BBEF-95C5FA6814CC}"/>
              </a:ext>
            </a:extLst>
          </p:cNvPr>
          <p:cNvGrpSpPr/>
          <p:nvPr/>
        </p:nvGrpSpPr>
        <p:grpSpPr>
          <a:xfrm rot="18863080">
            <a:off x="6593792" y="4607452"/>
            <a:ext cx="418257" cy="1065395"/>
            <a:chOff x="3877350" y="883634"/>
            <a:chExt cx="373300" cy="311083"/>
          </a:xfrm>
        </p:grpSpPr>
        <p:sp>
          <p:nvSpPr>
            <p:cNvPr id="34" name="Arrow: Right 33">
              <a:extLst>
                <a:ext uri="{FF2B5EF4-FFF2-40B4-BE49-F238E27FC236}">
                  <a16:creationId xmlns:a16="http://schemas.microsoft.com/office/drawing/2014/main" id="{36057611-9732-4774-A98D-C8F659E9BC60}"/>
                </a:ext>
              </a:extLst>
            </p:cNvPr>
            <p:cNvSpPr/>
            <p:nvPr/>
          </p:nvSpPr>
          <p:spPr>
            <a:xfrm rot="5400000">
              <a:off x="3908458" y="852526"/>
              <a:ext cx="311083" cy="37330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35" name="Arrow: Right 4">
              <a:extLst>
                <a:ext uri="{FF2B5EF4-FFF2-40B4-BE49-F238E27FC236}">
                  <a16:creationId xmlns:a16="http://schemas.microsoft.com/office/drawing/2014/main" id="{5D484FCA-A6C1-48AE-82A0-F027709CD739}"/>
                </a:ext>
              </a:extLst>
            </p:cNvPr>
            <p:cNvSpPr txBox="1"/>
            <p:nvPr/>
          </p:nvSpPr>
          <p:spPr>
            <a:xfrm>
              <a:off x="3952010" y="883635"/>
              <a:ext cx="223980" cy="2177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IN" sz="1300" b="0" i="0" kern="1200"/>
            </a:p>
          </p:txBody>
        </p:sp>
      </p:grpSp>
      <p:pic>
        <p:nvPicPr>
          <p:cNvPr id="36" name="Google Shape;129;p18">
            <a:extLst>
              <a:ext uri="{FF2B5EF4-FFF2-40B4-BE49-F238E27FC236}">
                <a16:creationId xmlns:a16="http://schemas.microsoft.com/office/drawing/2014/main" id="{A990494E-8BA4-4611-A788-2F71B36026C9}"/>
              </a:ext>
            </a:extLst>
          </p:cNvPr>
          <p:cNvPicPr preferRelativeResize="0"/>
          <p:nvPr/>
        </p:nvPicPr>
        <p:blipFill rotWithShape="1">
          <a:blip r:embed="rId3">
            <a:alphaModFix/>
          </a:blip>
          <a:srcRect/>
          <a:stretch/>
        </p:blipFill>
        <p:spPr>
          <a:xfrm>
            <a:off x="7456245" y="1111225"/>
            <a:ext cx="1243321" cy="1107364"/>
          </a:xfrm>
          <a:prstGeom prst="rect">
            <a:avLst/>
          </a:prstGeom>
          <a:noFill/>
          <a:ln>
            <a:noFill/>
          </a:ln>
        </p:spPr>
      </p:pic>
      <p:pic>
        <p:nvPicPr>
          <p:cNvPr id="37" name="Google Shape;131;p18">
            <a:extLst>
              <a:ext uri="{FF2B5EF4-FFF2-40B4-BE49-F238E27FC236}">
                <a16:creationId xmlns:a16="http://schemas.microsoft.com/office/drawing/2014/main" id="{E37B71C1-7499-47CE-B85D-3C81A0CD4BE5}"/>
              </a:ext>
            </a:extLst>
          </p:cNvPr>
          <p:cNvPicPr preferRelativeResize="0"/>
          <p:nvPr/>
        </p:nvPicPr>
        <p:blipFill rotWithShape="1">
          <a:blip r:embed="rId4">
            <a:alphaModFix/>
          </a:blip>
          <a:srcRect/>
          <a:stretch/>
        </p:blipFill>
        <p:spPr>
          <a:xfrm>
            <a:off x="7437093" y="3092424"/>
            <a:ext cx="1212157" cy="1212157"/>
          </a:xfrm>
          <a:prstGeom prst="rect">
            <a:avLst/>
          </a:prstGeom>
          <a:noFill/>
          <a:ln>
            <a:noFill/>
          </a:ln>
        </p:spPr>
      </p:pic>
      <p:pic>
        <p:nvPicPr>
          <p:cNvPr id="38" name="Google Shape;135;p18">
            <a:extLst>
              <a:ext uri="{FF2B5EF4-FFF2-40B4-BE49-F238E27FC236}">
                <a16:creationId xmlns:a16="http://schemas.microsoft.com/office/drawing/2014/main" id="{5B6771B5-1CC3-4A2E-805C-0993E19DF332}"/>
              </a:ext>
            </a:extLst>
          </p:cNvPr>
          <p:cNvPicPr preferRelativeResize="0"/>
          <p:nvPr/>
        </p:nvPicPr>
        <p:blipFill rotWithShape="1">
          <a:blip r:embed="rId5">
            <a:alphaModFix/>
          </a:blip>
          <a:srcRect/>
          <a:stretch/>
        </p:blipFill>
        <p:spPr>
          <a:xfrm>
            <a:off x="7437093" y="5127665"/>
            <a:ext cx="1323203" cy="1044127"/>
          </a:xfrm>
          <a:prstGeom prst="rect">
            <a:avLst/>
          </a:prstGeom>
          <a:noFill/>
          <a:ln>
            <a:noFill/>
          </a:ln>
        </p:spPr>
      </p:pic>
      <p:sp>
        <p:nvSpPr>
          <p:cNvPr id="41" name="Google Shape;132;p18">
            <a:extLst>
              <a:ext uri="{FF2B5EF4-FFF2-40B4-BE49-F238E27FC236}">
                <a16:creationId xmlns:a16="http://schemas.microsoft.com/office/drawing/2014/main" id="{2B31E6BC-2E4D-4313-B1DB-B5FFFD91FE8F}"/>
              </a:ext>
            </a:extLst>
          </p:cNvPr>
          <p:cNvSpPr txBox="1"/>
          <p:nvPr/>
        </p:nvSpPr>
        <p:spPr>
          <a:xfrm>
            <a:off x="9033543" y="1041114"/>
            <a:ext cx="2309574" cy="4000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Pre-requisites</a:t>
            </a:r>
            <a:endParaRPr dirty="0"/>
          </a:p>
        </p:txBody>
      </p:sp>
      <p:sp>
        <p:nvSpPr>
          <p:cNvPr id="42" name="Google Shape;134;p18">
            <a:extLst>
              <a:ext uri="{FF2B5EF4-FFF2-40B4-BE49-F238E27FC236}">
                <a16:creationId xmlns:a16="http://schemas.microsoft.com/office/drawing/2014/main" id="{941EC05C-3180-4443-A2AF-9E18FB27AE5D}"/>
              </a:ext>
            </a:extLst>
          </p:cNvPr>
          <p:cNvSpPr txBox="1"/>
          <p:nvPr/>
        </p:nvSpPr>
        <p:spPr>
          <a:xfrm>
            <a:off x="9020174" y="3220108"/>
            <a:ext cx="1925831" cy="3993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Time required</a:t>
            </a:r>
            <a:endParaRPr dirty="0"/>
          </a:p>
        </p:txBody>
      </p:sp>
      <p:sp>
        <p:nvSpPr>
          <p:cNvPr id="43" name="Google Shape;133;p18">
            <a:extLst>
              <a:ext uri="{FF2B5EF4-FFF2-40B4-BE49-F238E27FC236}">
                <a16:creationId xmlns:a16="http://schemas.microsoft.com/office/drawing/2014/main" id="{327E9D8F-711F-484B-9E2C-6738116392D1}"/>
              </a:ext>
            </a:extLst>
          </p:cNvPr>
          <p:cNvSpPr txBox="1"/>
          <p:nvPr/>
        </p:nvSpPr>
        <p:spPr>
          <a:xfrm>
            <a:off x="9020174" y="3429000"/>
            <a:ext cx="2058234" cy="646331"/>
          </a:xfrm>
          <a:prstGeom prst="rect">
            <a:avLst/>
          </a:prstGeom>
          <a:noFill/>
          <a:ln>
            <a:noFill/>
          </a:ln>
        </p:spPr>
        <p:txBody>
          <a:bodyPr spcFirstLastPara="1" wrap="square" lIns="91425" tIns="45700" rIns="91425" bIns="45700" anchor="t" anchorCtr="0">
            <a:spAutoFit/>
          </a:bodyPr>
          <a:lstStyle/>
          <a:p>
            <a:pPr marL="285750" marR="0" lvl="0" indent="-171450" algn="l" rtl="0">
              <a:lnSpc>
                <a:spcPct val="100000"/>
              </a:lnSpc>
              <a:spcBef>
                <a:spcPts val="0"/>
              </a:spcBef>
              <a:spcAft>
                <a:spcPts val="0"/>
              </a:spcAft>
              <a:buClr>
                <a:schemeClr val="lt1"/>
              </a:buClr>
              <a:buSzPts val="1800"/>
              <a:buFont typeface="Noto Sans Symbols"/>
              <a:buNone/>
            </a:pPr>
            <a:endParaRPr sz="1800" b="0" i="0" u="none" strike="noStrike" cap="none" dirty="0">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Noto Sans Symbols"/>
              <a:buChar char="▪"/>
            </a:pPr>
            <a:r>
              <a:rPr lang="en-US" sz="1800" b="0" i="0" u="none" strike="noStrike" cap="none" dirty="0">
                <a:solidFill>
                  <a:schemeClr val="lt1"/>
                </a:solidFill>
                <a:latin typeface="Calibri"/>
                <a:ea typeface="Calibri"/>
                <a:cs typeface="Calibri"/>
                <a:sym typeface="Calibri"/>
              </a:rPr>
              <a:t>1 - 2 Years</a:t>
            </a:r>
            <a:endParaRPr dirty="0"/>
          </a:p>
        </p:txBody>
      </p:sp>
      <p:sp>
        <p:nvSpPr>
          <p:cNvPr id="44" name="Google Shape;137;p18">
            <a:extLst>
              <a:ext uri="{FF2B5EF4-FFF2-40B4-BE49-F238E27FC236}">
                <a16:creationId xmlns:a16="http://schemas.microsoft.com/office/drawing/2014/main" id="{20FFAEE8-B4DD-4B93-80F3-5E6D3478B683}"/>
              </a:ext>
            </a:extLst>
          </p:cNvPr>
          <p:cNvSpPr txBox="1"/>
          <p:nvPr/>
        </p:nvSpPr>
        <p:spPr>
          <a:xfrm>
            <a:off x="9013389" y="5096804"/>
            <a:ext cx="2153691" cy="4000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Market Salary</a:t>
            </a:r>
            <a:endParaRPr dirty="0"/>
          </a:p>
        </p:txBody>
      </p:sp>
      <p:sp>
        <p:nvSpPr>
          <p:cNvPr id="45" name="Google Shape;136;p18">
            <a:extLst>
              <a:ext uri="{FF2B5EF4-FFF2-40B4-BE49-F238E27FC236}">
                <a16:creationId xmlns:a16="http://schemas.microsoft.com/office/drawing/2014/main" id="{D4DE534C-C912-42AB-B53F-BFC20F439622}"/>
              </a:ext>
            </a:extLst>
          </p:cNvPr>
          <p:cNvSpPr txBox="1"/>
          <p:nvPr/>
        </p:nvSpPr>
        <p:spPr>
          <a:xfrm>
            <a:off x="9006747" y="5556732"/>
            <a:ext cx="2407534" cy="92333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lt1"/>
              </a:buClr>
              <a:buSzPts val="1800"/>
              <a:buFont typeface="Noto Sans Symbols"/>
              <a:buChar char="▪"/>
            </a:pPr>
            <a:r>
              <a:rPr lang="en-US" sz="1800" b="0" i="0" u="none" strike="noStrike" cap="none" dirty="0">
                <a:solidFill>
                  <a:schemeClr val="lt1"/>
                </a:solidFill>
                <a:latin typeface="Calibri"/>
                <a:ea typeface="Calibri"/>
                <a:cs typeface="Calibri"/>
                <a:sym typeface="Calibri"/>
              </a:rPr>
              <a:t>Above 3.5 lakhs</a:t>
            </a:r>
            <a:br>
              <a:rPr lang="en-US" sz="1800" b="0" i="0" u="none" strike="noStrike" cap="none" dirty="0">
                <a:solidFill>
                  <a:schemeClr val="lt1"/>
                </a:solidFill>
                <a:latin typeface="Calibri"/>
                <a:ea typeface="Calibri"/>
                <a:cs typeface="Calibri"/>
                <a:sym typeface="Calibri"/>
              </a:rPr>
            </a:br>
            <a:r>
              <a:rPr lang="en-US" sz="1800" b="0" i="0" u="none" strike="noStrike" cap="none" dirty="0">
                <a:solidFill>
                  <a:schemeClr val="lt1"/>
                </a:solidFill>
                <a:latin typeface="Calibri"/>
                <a:ea typeface="Calibri"/>
                <a:cs typeface="Calibri"/>
                <a:sym typeface="Calibri"/>
              </a:rPr>
              <a:t>/annum</a:t>
            </a:r>
            <a:endParaRPr dirty="0"/>
          </a:p>
          <a:p>
            <a:pPr marL="285750" marR="0" lvl="0" indent="-171450" algn="l" rtl="0">
              <a:lnSpc>
                <a:spcPct val="100000"/>
              </a:lnSpc>
              <a:spcBef>
                <a:spcPts val="0"/>
              </a:spcBef>
              <a:spcAft>
                <a:spcPts val="0"/>
              </a:spcAft>
              <a:buClr>
                <a:schemeClr val="lt1"/>
              </a:buClr>
              <a:buSzPts val="1800"/>
              <a:buFont typeface="Noto Sans Symbols"/>
              <a:buNone/>
            </a:pPr>
            <a:endParaRPr sz="1800" b="0" i="0" u="none" strike="noStrike" cap="none" dirty="0">
              <a:solidFill>
                <a:schemeClr val="lt1"/>
              </a:solidFill>
              <a:latin typeface="Calibri"/>
              <a:ea typeface="Calibri"/>
              <a:cs typeface="Calibri"/>
              <a:sym typeface="Calibri"/>
            </a:endParaRPr>
          </a:p>
        </p:txBody>
      </p:sp>
      <p:sp>
        <p:nvSpPr>
          <p:cNvPr id="47" name="Google Shape;124;p18">
            <a:extLst>
              <a:ext uri="{FF2B5EF4-FFF2-40B4-BE49-F238E27FC236}">
                <a16:creationId xmlns:a16="http://schemas.microsoft.com/office/drawing/2014/main" id="{8485EBEA-C1DE-486D-A178-78A64C3A4FC7}"/>
              </a:ext>
            </a:extLst>
          </p:cNvPr>
          <p:cNvSpPr/>
          <p:nvPr/>
        </p:nvSpPr>
        <p:spPr>
          <a:xfrm>
            <a:off x="488159" y="1601840"/>
            <a:ext cx="5607841" cy="4074828"/>
          </a:xfrm>
          <a:prstGeom prst="roundRect">
            <a:avLst>
              <a:gd name="adj" fmla="val 16667"/>
            </a:avLst>
          </a:prstGeom>
          <a:solidFill>
            <a:schemeClr val="accent1"/>
          </a:solidFill>
          <a:ln w="9525" cap="flat" cmpd="sng">
            <a:solidFill>
              <a:srgbClr val="6CAB42"/>
            </a:solidFill>
            <a:prstDash val="solid"/>
            <a:round/>
            <a:headEnd type="none" w="sm" len="sm"/>
            <a:tailEnd type="none" w="sm" len="sm"/>
          </a:ln>
          <a:effectLst>
            <a:outerShdw blurRad="40000" dist="23000" dir="5400000" rotWithShape="0">
              <a:srgbClr val="F4B081">
                <a:alpha val="60784"/>
              </a:srgbClr>
            </a:outerShdw>
            <a:reflection stA="18000" endPos="65000" dist="50800" dir="5400000" sy="-100000" algn="bl" rotWithShape="0"/>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50" name="Google Shape;165;p20">
            <a:extLst>
              <a:ext uri="{FF2B5EF4-FFF2-40B4-BE49-F238E27FC236}">
                <a16:creationId xmlns:a16="http://schemas.microsoft.com/office/drawing/2014/main" id="{16C3E67F-91EC-490D-9F8C-14D9DB95C5D7}"/>
              </a:ext>
            </a:extLst>
          </p:cNvPr>
          <p:cNvSpPr txBox="1"/>
          <p:nvPr/>
        </p:nvSpPr>
        <p:spPr>
          <a:xfrm>
            <a:off x="8830641" y="1382609"/>
            <a:ext cx="2407534" cy="64629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lt1"/>
              </a:buClr>
              <a:buSzPts val="1800"/>
              <a:buFont typeface="Wingdings" panose="05000000000000000000" pitchFamily="2" charset="2"/>
              <a:buChar char="§"/>
            </a:pPr>
            <a:r>
              <a:rPr lang="en-US" sz="1800" b="0" i="0" u="none" strike="noStrike" cap="none" dirty="0">
                <a:solidFill>
                  <a:schemeClr val="lt1"/>
                </a:solidFill>
                <a:latin typeface="Calibri"/>
                <a:ea typeface="Calibri"/>
                <a:cs typeface="Calibri"/>
                <a:sym typeface="Calibri"/>
              </a:rPr>
              <a:t>HTML,CSS,C#</a:t>
            </a:r>
            <a:endParaRPr dirty="0"/>
          </a:p>
          <a:p>
            <a:pPr marL="285750" marR="0" lvl="0" indent="-285750" algn="l" rtl="0">
              <a:lnSpc>
                <a:spcPct val="100000"/>
              </a:lnSpc>
              <a:spcBef>
                <a:spcPts val="0"/>
              </a:spcBef>
              <a:spcAft>
                <a:spcPts val="0"/>
              </a:spcAft>
              <a:buFont typeface="Wingdings" panose="05000000000000000000" pitchFamily="2" charset="2"/>
              <a:buChar char="§"/>
            </a:pPr>
            <a:r>
              <a:rPr lang="en-US" sz="1800" b="0" i="0" u="none" strike="noStrike" cap="none" dirty="0">
                <a:solidFill>
                  <a:schemeClr val="lt1"/>
                </a:solidFill>
                <a:latin typeface="Calibri"/>
                <a:ea typeface="Calibri"/>
                <a:cs typeface="Calibri"/>
                <a:sym typeface="Calibri"/>
              </a:rPr>
              <a:t>JavaScript ,SQL</a:t>
            </a:r>
            <a:endParaRPr dirty="0"/>
          </a:p>
        </p:txBody>
      </p:sp>
      <p:sp>
        <p:nvSpPr>
          <p:cNvPr id="40" name="Google Shape;187;p21">
            <a:extLst>
              <a:ext uri="{FF2B5EF4-FFF2-40B4-BE49-F238E27FC236}">
                <a16:creationId xmlns:a16="http://schemas.microsoft.com/office/drawing/2014/main" id="{6E71FAB5-3D1E-44F0-A9AC-B3B4C1F5B67F}"/>
              </a:ext>
            </a:extLst>
          </p:cNvPr>
          <p:cNvSpPr txBox="1"/>
          <p:nvPr/>
        </p:nvSpPr>
        <p:spPr>
          <a:xfrm>
            <a:off x="775792" y="2431568"/>
            <a:ext cx="5194424" cy="178510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0" i="0" u="none" strike="noStrike" cap="none" dirty="0">
                <a:solidFill>
                  <a:schemeClr val="lt1"/>
                </a:solidFill>
                <a:latin typeface="Calibri"/>
                <a:ea typeface="Calibri"/>
                <a:cs typeface="Calibri"/>
                <a:sym typeface="Calibri"/>
              </a:rPr>
              <a:t> </a:t>
            </a:r>
            <a:r>
              <a:rPr lang="en-US" sz="2000" b="1" i="0" u="none" strike="noStrike" cap="none" dirty="0">
                <a:solidFill>
                  <a:schemeClr val="lt1"/>
                </a:solidFill>
                <a:latin typeface="Calibri"/>
                <a:ea typeface="Calibri"/>
                <a:cs typeface="Calibri"/>
                <a:sym typeface="Calibri"/>
              </a:rPr>
              <a:t>Why SharePoint is good technology to learn?</a:t>
            </a:r>
            <a:endParaRPr dirty="0"/>
          </a:p>
          <a:p>
            <a:pPr marL="0" marR="0" lvl="0" indent="0" algn="l" rtl="0">
              <a:lnSpc>
                <a:spcPct val="100000"/>
              </a:lnSpc>
              <a:spcBef>
                <a:spcPts val="0"/>
              </a:spcBef>
              <a:spcAft>
                <a:spcPts val="0"/>
              </a:spcAft>
              <a:buNone/>
            </a:pPr>
            <a:endParaRPr sz="1800" b="0" i="0" u="none" strike="noStrike" cap="none" dirty="0">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Noto Sans Symbols"/>
              <a:buChar char="▪"/>
            </a:pPr>
            <a:r>
              <a:rPr lang="en-US" sz="1800" b="0" i="0" u="none" strike="noStrike" cap="none" dirty="0">
                <a:solidFill>
                  <a:schemeClr val="lt1"/>
                </a:solidFill>
                <a:latin typeface="Calibri"/>
                <a:ea typeface="Calibri"/>
                <a:cs typeface="Calibri"/>
                <a:sym typeface="Calibri"/>
              </a:rPr>
              <a:t>Part of Microsoft Technology . </a:t>
            </a:r>
            <a:endParaRPr dirty="0"/>
          </a:p>
          <a:p>
            <a:pPr marL="285750" marR="0" lvl="0" indent="-171450" algn="l" rtl="0">
              <a:lnSpc>
                <a:spcPct val="100000"/>
              </a:lnSpc>
              <a:spcBef>
                <a:spcPts val="0"/>
              </a:spcBef>
              <a:spcAft>
                <a:spcPts val="0"/>
              </a:spcAft>
              <a:buClr>
                <a:schemeClr val="lt1"/>
              </a:buClr>
              <a:buSzPts val="1800"/>
              <a:buFont typeface="Noto Sans Symbols"/>
              <a:buNone/>
            </a:pPr>
            <a:endParaRPr sz="1800" b="0" i="0" u="none" strike="noStrike" cap="none" dirty="0">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Noto Sans Symbols"/>
              <a:buChar char="▪"/>
            </a:pPr>
            <a:r>
              <a:rPr lang="en-US" sz="1800" b="0" i="0" u="none" strike="noStrike" cap="none" dirty="0">
                <a:solidFill>
                  <a:schemeClr val="lt1"/>
                </a:solidFill>
                <a:latin typeface="Calibri"/>
                <a:ea typeface="Calibri"/>
                <a:cs typeface="Calibri"/>
                <a:sym typeface="Calibri"/>
              </a:rPr>
              <a:t>Provides a platform to wide range of IT technology like web development, Angular etc.</a:t>
            </a:r>
            <a:endParaRPr sz="1800" b="0" i="0" u="none" strike="noStrike" cap="none" dirty="0">
              <a:solidFill>
                <a:schemeClr val="lt1"/>
              </a:solidFill>
              <a:latin typeface="Calibri"/>
              <a:ea typeface="Calibri"/>
              <a:cs typeface="Calibri"/>
              <a:sym typeface="Calibri"/>
            </a:endParaRPr>
          </a:p>
        </p:txBody>
      </p:sp>
      <p:pic>
        <p:nvPicPr>
          <p:cNvPr id="48" name="Google Shape;197;p21">
            <a:extLst>
              <a:ext uri="{FF2B5EF4-FFF2-40B4-BE49-F238E27FC236}">
                <a16:creationId xmlns:a16="http://schemas.microsoft.com/office/drawing/2014/main" id="{5C8A4C61-7364-4EB1-AA13-A6B25CE25D69}"/>
              </a:ext>
            </a:extLst>
          </p:cNvPr>
          <p:cNvPicPr preferRelativeResize="0"/>
          <p:nvPr/>
        </p:nvPicPr>
        <p:blipFill rotWithShape="1">
          <a:blip r:embed="rId6">
            <a:alphaModFix/>
          </a:blip>
          <a:srcRect/>
          <a:stretch/>
        </p:blipFill>
        <p:spPr>
          <a:xfrm>
            <a:off x="456629" y="239033"/>
            <a:ext cx="1362814" cy="1164956"/>
          </a:xfrm>
          <a:prstGeom prst="rect">
            <a:avLst/>
          </a:prstGeom>
          <a:noFill/>
          <a:ln>
            <a:noFill/>
          </a:ln>
        </p:spPr>
      </p:pic>
      <p:sp>
        <p:nvSpPr>
          <p:cNvPr id="49" name="Google Shape;198;p21">
            <a:extLst>
              <a:ext uri="{FF2B5EF4-FFF2-40B4-BE49-F238E27FC236}">
                <a16:creationId xmlns:a16="http://schemas.microsoft.com/office/drawing/2014/main" id="{A4F017DB-CC29-4074-9E2D-8864A7FBB35C}"/>
              </a:ext>
            </a:extLst>
          </p:cNvPr>
          <p:cNvSpPr txBox="1"/>
          <p:nvPr/>
        </p:nvSpPr>
        <p:spPr>
          <a:xfrm>
            <a:off x="1876408" y="230908"/>
            <a:ext cx="5564915" cy="95410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dirty="0">
                <a:solidFill>
                  <a:srgbClr val="000000"/>
                </a:solidFill>
                <a:latin typeface="Calibri"/>
                <a:ea typeface="Calibri"/>
                <a:cs typeface="Calibri"/>
                <a:sym typeface="Calibri"/>
              </a:rPr>
              <a:t>Microsoft SharePoint is a browser-based collaboration and document management platform from Microsoft's content management system. It allows groups to set up a centralized, password-protected space for document sharing.</a:t>
            </a:r>
            <a:endParaRPr dirty="0"/>
          </a:p>
        </p:txBody>
      </p:sp>
    </p:spTree>
    <p:extLst>
      <p:ext uri="{BB962C8B-B14F-4D97-AF65-F5344CB8AC3E}">
        <p14:creationId xmlns:p14="http://schemas.microsoft.com/office/powerpoint/2010/main" val="268165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01D4ADB-79CE-478E-8FBE-53E59DEC969A}"/>
              </a:ext>
            </a:extLst>
          </p:cNvPr>
          <p:cNvSpPr>
            <a:spLocks noGrp="1"/>
          </p:cNvSpPr>
          <p:nvPr>
            <p:ph type="sldNum" sz="quarter" idx="4"/>
          </p:nvPr>
        </p:nvSpPr>
        <p:spPr>
          <a:xfrm>
            <a:off x="628788" y="6339840"/>
            <a:ext cx="302281" cy="365760"/>
          </a:xfrm>
        </p:spPr>
        <p:txBody>
          <a:bodyPr vert="horz" lIns="0" tIns="45720" rIns="0" bIns="45720" rtlCol="0" anchor="ctr">
            <a:normAutofit/>
          </a:bodyPr>
          <a:lstStyle/>
          <a:p>
            <a:pPr>
              <a:spcAft>
                <a:spcPts val="600"/>
              </a:spcAft>
            </a:pPr>
            <a:fld id="{4FAB73BC-B049-4115-A692-8D63A059BFB8}" type="slidenum">
              <a:rPr lang="en-US" smtClean="0"/>
              <a:pPr>
                <a:spcAft>
                  <a:spcPts val="600"/>
                </a:spcAft>
              </a:pPr>
              <a:t>13</a:t>
            </a:fld>
            <a:endParaRPr lang="en-US"/>
          </a:p>
        </p:txBody>
      </p:sp>
      <p:sp>
        <p:nvSpPr>
          <p:cNvPr id="5" name="Text Placeholder 119">
            <a:extLst>
              <a:ext uri="{FF2B5EF4-FFF2-40B4-BE49-F238E27FC236}">
                <a16:creationId xmlns:a16="http://schemas.microsoft.com/office/drawing/2014/main" id="{A8F5C4E3-6105-466B-A340-80D73DB227A9}"/>
              </a:ext>
              <a:ext uri="{C183D7F6-B498-43B3-948B-1728B52AA6E4}">
                <adec:decorative xmlns:adec="http://schemas.microsoft.com/office/drawing/2017/decorative" val="1"/>
              </a:ext>
            </a:extLst>
          </p:cNvPr>
          <p:cNvSpPr txBox="1">
            <a:spLocks/>
          </p:cNvSpPr>
          <p:nvPr/>
        </p:nvSpPr>
        <p:spPr>
          <a:xfrm>
            <a:off x="693060" y="6641305"/>
            <a:ext cx="173736" cy="152400"/>
          </a:xfrm>
          <a:prstGeom prst="rect">
            <a:avLst/>
          </a:prstGeom>
          <a:solidFill>
            <a:schemeClr val="accent2"/>
          </a:solidFill>
          <a:effectLst>
            <a:outerShdw blurRad="50800" dist="38100" dir="2700000" algn="tl" rotWithShape="0">
              <a:prstClr val="black">
                <a:alpha val="40000"/>
              </a:prstClr>
            </a:outerShdw>
          </a:effectLst>
        </p:spPr>
        <p:txBody>
          <a:bodyPr vert="horz" lIns="45720" tIns="45720" rIns="45720" bIns="45720" rtlCol="0">
            <a:normAutofit fontScale="25000" lnSpcReduction="20000"/>
          </a:bodyPr>
          <a:lstStyle>
            <a:lvl1pPr marL="0" indent="0" algn="l" defTabSz="914400" rtl="0" eaLnBrk="1" latinLnBrk="0" hangingPunct="1">
              <a:lnSpc>
                <a:spcPct val="90000"/>
              </a:lnSpc>
              <a:spcBef>
                <a:spcPts val="1200"/>
              </a:spcBef>
              <a:spcAft>
                <a:spcPts val="200"/>
              </a:spcAft>
              <a:buClr>
                <a:schemeClr val="accent1"/>
              </a:buClr>
              <a:buSzPct val="100000"/>
              <a:buFont typeface="Arial" panose="020B0604020202020204" pitchFamily="34" charset="0"/>
              <a:buNone/>
              <a:defRPr sz="2000" kern="1200">
                <a:solidFill>
                  <a:schemeClr val="tx1">
                    <a:alpha val="0"/>
                  </a:schemeClr>
                </a:solidFill>
                <a:latin typeface="+mn-lt"/>
                <a:ea typeface="+mn-ea"/>
                <a:cs typeface="+mn-cs"/>
              </a:defRPr>
            </a:lvl1pPr>
            <a:lvl2pPr marL="4572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endParaRPr lang="en-US" dirty="0"/>
          </a:p>
        </p:txBody>
      </p:sp>
      <p:sp>
        <p:nvSpPr>
          <p:cNvPr id="18" name="Google Shape;125;p18">
            <a:extLst>
              <a:ext uri="{FF2B5EF4-FFF2-40B4-BE49-F238E27FC236}">
                <a16:creationId xmlns:a16="http://schemas.microsoft.com/office/drawing/2014/main" id="{308878AD-55AE-4C14-8DC1-3908ADE302DD}"/>
              </a:ext>
            </a:extLst>
          </p:cNvPr>
          <p:cNvSpPr/>
          <p:nvPr/>
        </p:nvSpPr>
        <p:spPr>
          <a:xfrm>
            <a:off x="7443145" y="764889"/>
            <a:ext cx="3734549" cy="1656000"/>
          </a:xfrm>
          <a:prstGeom prst="roundRect">
            <a:avLst>
              <a:gd name="adj" fmla="val 16667"/>
            </a:avLst>
          </a:prstGeom>
          <a:solidFill>
            <a:schemeClr val="accent1"/>
          </a:solidFill>
          <a:ln w="9525" cap="flat" cmpd="sng">
            <a:solidFill>
              <a:srgbClr val="6CAB42"/>
            </a:solidFill>
            <a:prstDash val="solid"/>
            <a:round/>
            <a:headEnd type="none" w="sm" len="sm"/>
            <a:tailEnd type="none" w="sm" len="sm"/>
          </a:ln>
          <a:effectLst>
            <a:outerShdw blurRad="40000" dist="23000" dir="5400000" rotWithShape="0">
              <a:srgbClr val="F4B081">
                <a:alpha val="60784"/>
              </a:srgbClr>
            </a:outerShdw>
            <a:reflection stA="18000" endPos="65000" dist="50800" dir="5400000" sy="-100000" algn="bl" rotWithShape="0"/>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19" name="Google Shape;126;p18">
            <a:extLst>
              <a:ext uri="{FF2B5EF4-FFF2-40B4-BE49-F238E27FC236}">
                <a16:creationId xmlns:a16="http://schemas.microsoft.com/office/drawing/2014/main" id="{211CC7B0-ADFE-4A8B-93DE-F6EDA0727572}"/>
              </a:ext>
            </a:extLst>
          </p:cNvPr>
          <p:cNvSpPr/>
          <p:nvPr/>
        </p:nvSpPr>
        <p:spPr>
          <a:xfrm>
            <a:off x="7449694" y="2846076"/>
            <a:ext cx="3721449" cy="1563903"/>
          </a:xfrm>
          <a:prstGeom prst="roundRect">
            <a:avLst>
              <a:gd name="adj" fmla="val 16667"/>
            </a:avLst>
          </a:prstGeom>
          <a:solidFill>
            <a:schemeClr val="accent1"/>
          </a:solidFill>
          <a:ln w="9525" cap="flat" cmpd="sng">
            <a:solidFill>
              <a:srgbClr val="6CAB42"/>
            </a:solidFill>
            <a:prstDash val="solid"/>
            <a:round/>
            <a:headEnd type="none" w="sm" len="sm"/>
            <a:tailEnd type="none" w="sm" len="sm"/>
          </a:ln>
          <a:effectLst>
            <a:outerShdw blurRad="40000" dist="23000" dir="5400000" rotWithShape="0">
              <a:srgbClr val="F4B081">
                <a:alpha val="60784"/>
              </a:srgbClr>
            </a:outerShdw>
            <a:reflection stA="18000" endPos="65000" dist="50800" dir="5400000" sy="-100000" algn="bl" rotWithShape="0"/>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20" name="Google Shape;126;p18">
            <a:extLst>
              <a:ext uri="{FF2B5EF4-FFF2-40B4-BE49-F238E27FC236}">
                <a16:creationId xmlns:a16="http://schemas.microsoft.com/office/drawing/2014/main" id="{AC85C310-AE36-40BE-B478-A728A2B32A92}"/>
              </a:ext>
            </a:extLst>
          </p:cNvPr>
          <p:cNvSpPr/>
          <p:nvPr/>
        </p:nvSpPr>
        <p:spPr>
          <a:xfrm>
            <a:off x="7456245" y="4850371"/>
            <a:ext cx="3721449" cy="1563903"/>
          </a:xfrm>
          <a:prstGeom prst="roundRect">
            <a:avLst>
              <a:gd name="adj" fmla="val 16667"/>
            </a:avLst>
          </a:prstGeom>
          <a:solidFill>
            <a:schemeClr val="accent1"/>
          </a:solidFill>
          <a:ln w="9525" cap="flat" cmpd="sng">
            <a:solidFill>
              <a:srgbClr val="6CAB42"/>
            </a:solidFill>
            <a:prstDash val="solid"/>
            <a:round/>
            <a:headEnd type="none" w="sm" len="sm"/>
            <a:tailEnd type="none" w="sm" len="sm"/>
          </a:ln>
          <a:effectLst>
            <a:outerShdw blurRad="40000" dist="23000" dir="5400000" rotWithShape="0">
              <a:srgbClr val="F4B081">
                <a:alpha val="60784"/>
              </a:srgbClr>
            </a:outerShdw>
            <a:reflection stA="18000" endPos="65000" dist="50800" dir="5400000" sy="-100000" algn="bl" rotWithShape="0"/>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Calibri"/>
              <a:ea typeface="Calibri"/>
              <a:cs typeface="Calibri"/>
              <a:sym typeface="Calibri"/>
            </a:endParaRPr>
          </a:p>
        </p:txBody>
      </p:sp>
      <p:grpSp>
        <p:nvGrpSpPr>
          <p:cNvPr id="22" name="Group 21">
            <a:extLst>
              <a:ext uri="{FF2B5EF4-FFF2-40B4-BE49-F238E27FC236}">
                <a16:creationId xmlns:a16="http://schemas.microsoft.com/office/drawing/2014/main" id="{0A0B5987-DDBA-4DA8-A36F-003BC43D1826}"/>
              </a:ext>
            </a:extLst>
          </p:cNvPr>
          <p:cNvGrpSpPr/>
          <p:nvPr/>
        </p:nvGrpSpPr>
        <p:grpSpPr>
          <a:xfrm rot="13304918">
            <a:off x="6479584" y="1873571"/>
            <a:ext cx="418257" cy="1065395"/>
            <a:chOff x="3877350" y="883634"/>
            <a:chExt cx="373300" cy="311083"/>
          </a:xfrm>
        </p:grpSpPr>
        <p:sp>
          <p:nvSpPr>
            <p:cNvPr id="24" name="Arrow: Right 23">
              <a:extLst>
                <a:ext uri="{FF2B5EF4-FFF2-40B4-BE49-F238E27FC236}">
                  <a16:creationId xmlns:a16="http://schemas.microsoft.com/office/drawing/2014/main" id="{65C6EEDD-C4EC-4C00-B3F2-BEB19AE45BFB}"/>
                </a:ext>
              </a:extLst>
            </p:cNvPr>
            <p:cNvSpPr/>
            <p:nvPr/>
          </p:nvSpPr>
          <p:spPr>
            <a:xfrm rot="5400000">
              <a:off x="3908458" y="852526"/>
              <a:ext cx="311083" cy="37330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 name="Arrow: Right 4">
              <a:extLst>
                <a:ext uri="{FF2B5EF4-FFF2-40B4-BE49-F238E27FC236}">
                  <a16:creationId xmlns:a16="http://schemas.microsoft.com/office/drawing/2014/main" id="{44031568-1AEE-4C5B-BE0B-27A29A8C218D}"/>
                </a:ext>
              </a:extLst>
            </p:cNvPr>
            <p:cNvSpPr txBox="1"/>
            <p:nvPr/>
          </p:nvSpPr>
          <p:spPr>
            <a:xfrm>
              <a:off x="3952010" y="883635"/>
              <a:ext cx="223980" cy="2177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IN" sz="1300" b="0" i="0" kern="1200"/>
            </a:p>
          </p:txBody>
        </p:sp>
      </p:grpSp>
      <p:grpSp>
        <p:nvGrpSpPr>
          <p:cNvPr id="28" name="Group 27">
            <a:extLst>
              <a:ext uri="{FF2B5EF4-FFF2-40B4-BE49-F238E27FC236}">
                <a16:creationId xmlns:a16="http://schemas.microsoft.com/office/drawing/2014/main" id="{3CF9BD47-5B41-4D4E-BCD3-6BC272639E1D}"/>
              </a:ext>
            </a:extLst>
          </p:cNvPr>
          <p:cNvGrpSpPr/>
          <p:nvPr/>
        </p:nvGrpSpPr>
        <p:grpSpPr>
          <a:xfrm rot="16200000">
            <a:off x="6593790" y="3247821"/>
            <a:ext cx="418257" cy="1065395"/>
            <a:chOff x="3877350" y="883634"/>
            <a:chExt cx="373300" cy="311083"/>
          </a:xfrm>
        </p:grpSpPr>
        <p:sp>
          <p:nvSpPr>
            <p:cNvPr id="30" name="Arrow: Right 29">
              <a:extLst>
                <a:ext uri="{FF2B5EF4-FFF2-40B4-BE49-F238E27FC236}">
                  <a16:creationId xmlns:a16="http://schemas.microsoft.com/office/drawing/2014/main" id="{D89D4216-A7BC-4AAC-8F39-FAD70AE06787}"/>
                </a:ext>
              </a:extLst>
            </p:cNvPr>
            <p:cNvSpPr/>
            <p:nvPr/>
          </p:nvSpPr>
          <p:spPr>
            <a:xfrm rot="5400000">
              <a:off x="3908458" y="852526"/>
              <a:ext cx="311083" cy="37330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32" name="Arrow: Right 4">
              <a:extLst>
                <a:ext uri="{FF2B5EF4-FFF2-40B4-BE49-F238E27FC236}">
                  <a16:creationId xmlns:a16="http://schemas.microsoft.com/office/drawing/2014/main" id="{46756325-3EB9-44F2-BEBD-F2324F11CEF3}"/>
                </a:ext>
              </a:extLst>
            </p:cNvPr>
            <p:cNvSpPr txBox="1"/>
            <p:nvPr/>
          </p:nvSpPr>
          <p:spPr>
            <a:xfrm>
              <a:off x="3952010" y="883635"/>
              <a:ext cx="223980" cy="2177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IN" sz="1300" b="0" i="0" kern="1200"/>
            </a:p>
          </p:txBody>
        </p:sp>
      </p:grpSp>
      <p:grpSp>
        <p:nvGrpSpPr>
          <p:cNvPr id="33" name="Group 32">
            <a:extLst>
              <a:ext uri="{FF2B5EF4-FFF2-40B4-BE49-F238E27FC236}">
                <a16:creationId xmlns:a16="http://schemas.microsoft.com/office/drawing/2014/main" id="{D546B407-F4CB-4651-BBEF-95C5FA6814CC}"/>
              </a:ext>
            </a:extLst>
          </p:cNvPr>
          <p:cNvGrpSpPr/>
          <p:nvPr/>
        </p:nvGrpSpPr>
        <p:grpSpPr>
          <a:xfrm rot="18863080">
            <a:off x="6593792" y="4607452"/>
            <a:ext cx="418257" cy="1065395"/>
            <a:chOff x="3877350" y="883634"/>
            <a:chExt cx="373300" cy="311083"/>
          </a:xfrm>
        </p:grpSpPr>
        <p:sp>
          <p:nvSpPr>
            <p:cNvPr id="34" name="Arrow: Right 33">
              <a:extLst>
                <a:ext uri="{FF2B5EF4-FFF2-40B4-BE49-F238E27FC236}">
                  <a16:creationId xmlns:a16="http://schemas.microsoft.com/office/drawing/2014/main" id="{36057611-9732-4774-A98D-C8F659E9BC60}"/>
                </a:ext>
              </a:extLst>
            </p:cNvPr>
            <p:cNvSpPr/>
            <p:nvPr/>
          </p:nvSpPr>
          <p:spPr>
            <a:xfrm rot="5400000">
              <a:off x="3908458" y="852526"/>
              <a:ext cx="311083" cy="37330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35" name="Arrow: Right 4">
              <a:extLst>
                <a:ext uri="{FF2B5EF4-FFF2-40B4-BE49-F238E27FC236}">
                  <a16:creationId xmlns:a16="http://schemas.microsoft.com/office/drawing/2014/main" id="{5D484FCA-A6C1-48AE-82A0-F027709CD739}"/>
                </a:ext>
              </a:extLst>
            </p:cNvPr>
            <p:cNvSpPr txBox="1"/>
            <p:nvPr/>
          </p:nvSpPr>
          <p:spPr>
            <a:xfrm>
              <a:off x="3952010" y="883635"/>
              <a:ext cx="223980" cy="2177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IN" sz="1300" b="0" i="0" kern="1200"/>
            </a:p>
          </p:txBody>
        </p:sp>
      </p:grpSp>
      <p:pic>
        <p:nvPicPr>
          <p:cNvPr id="36" name="Google Shape;129;p18">
            <a:extLst>
              <a:ext uri="{FF2B5EF4-FFF2-40B4-BE49-F238E27FC236}">
                <a16:creationId xmlns:a16="http://schemas.microsoft.com/office/drawing/2014/main" id="{A990494E-8BA4-4611-A788-2F71B36026C9}"/>
              </a:ext>
            </a:extLst>
          </p:cNvPr>
          <p:cNvPicPr preferRelativeResize="0"/>
          <p:nvPr/>
        </p:nvPicPr>
        <p:blipFill rotWithShape="1">
          <a:blip r:embed="rId3">
            <a:alphaModFix/>
          </a:blip>
          <a:srcRect/>
          <a:stretch/>
        </p:blipFill>
        <p:spPr>
          <a:xfrm>
            <a:off x="7456245" y="1111225"/>
            <a:ext cx="1243321" cy="1107364"/>
          </a:xfrm>
          <a:prstGeom prst="rect">
            <a:avLst/>
          </a:prstGeom>
          <a:noFill/>
          <a:ln>
            <a:noFill/>
          </a:ln>
        </p:spPr>
      </p:pic>
      <p:pic>
        <p:nvPicPr>
          <p:cNvPr id="37" name="Google Shape;131;p18">
            <a:extLst>
              <a:ext uri="{FF2B5EF4-FFF2-40B4-BE49-F238E27FC236}">
                <a16:creationId xmlns:a16="http://schemas.microsoft.com/office/drawing/2014/main" id="{E37B71C1-7499-47CE-B85D-3C81A0CD4BE5}"/>
              </a:ext>
            </a:extLst>
          </p:cNvPr>
          <p:cNvPicPr preferRelativeResize="0"/>
          <p:nvPr/>
        </p:nvPicPr>
        <p:blipFill rotWithShape="1">
          <a:blip r:embed="rId4">
            <a:alphaModFix/>
          </a:blip>
          <a:srcRect/>
          <a:stretch/>
        </p:blipFill>
        <p:spPr>
          <a:xfrm>
            <a:off x="7437093" y="3092424"/>
            <a:ext cx="1212157" cy="1212157"/>
          </a:xfrm>
          <a:prstGeom prst="rect">
            <a:avLst/>
          </a:prstGeom>
          <a:noFill/>
          <a:ln>
            <a:noFill/>
          </a:ln>
        </p:spPr>
      </p:pic>
      <p:pic>
        <p:nvPicPr>
          <p:cNvPr id="38" name="Google Shape;135;p18">
            <a:extLst>
              <a:ext uri="{FF2B5EF4-FFF2-40B4-BE49-F238E27FC236}">
                <a16:creationId xmlns:a16="http://schemas.microsoft.com/office/drawing/2014/main" id="{5B6771B5-1CC3-4A2E-805C-0993E19DF332}"/>
              </a:ext>
            </a:extLst>
          </p:cNvPr>
          <p:cNvPicPr preferRelativeResize="0"/>
          <p:nvPr/>
        </p:nvPicPr>
        <p:blipFill rotWithShape="1">
          <a:blip r:embed="rId5">
            <a:alphaModFix/>
          </a:blip>
          <a:srcRect/>
          <a:stretch/>
        </p:blipFill>
        <p:spPr>
          <a:xfrm>
            <a:off x="7437093" y="5127665"/>
            <a:ext cx="1323203" cy="1044127"/>
          </a:xfrm>
          <a:prstGeom prst="rect">
            <a:avLst/>
          </a:prstGeom>
          <a:noFill/>
          <a:ln>
            <a:noFill/>
          </a:ln>
        </p:spPr>
      </p:pic>
      <p:sp>
        <p:nvSpPr>
          <p:cNvPr id="41" name="Google Shape;132;p18">
            <a:extLst>
              <a:ext uri="{FF2B5EF4-FFF2-40B4-BE49-F238E27FC236}">
                <a16:creationId xmlns:a16="http://schemas.microsoft.com/office/drawing/2014/main" id="{2B31E6BC-2E4D-4313-B1DB-B5FFFD91FE8F}"/>
              </a:ext>
            </a:extLst>
          </p:cNvPr>
          <p:cNvSpPr txBox="1"/>
          <p:nvPr/>
        </p:nvSpPr>
        <p:spPr>
          <a:xfrm>
            <a:off x="9033543" y="1041114"/>
            <a:ext cx="2309574" cy="4000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Pre-requisites</a:t>
            </a:r>
            <a:endParaRPr dirty="0"/>
          </a:p>
        </p:txBody>
      </p:sp>
      <p:sp>
        <p:nvSpPr>
          <p:cNvPr id="42" name="Google Shape;134;p18">
            <a:extLst>
              <a:ext uri="{FF2B5EF4-FFF2-40B4-BE49-F238E27FC236}">
                <a16:creationId xmlns:a16="http://schemas.microsoft.com/office/drawing/2014/main" id="{941EC05C-3180-4443-A2AF-9E18FB27AE5D}"/>
              </a:ext>
            </a:extLst>
          </p:cNvPr>
          <p:cNvSpPr txBox="1"/>
          <p:nvPr/>
        </p:nvSpPr>
        <p:spPr>
          <a:xfrm>
            <a:off x="9020174" y="3220108"/>
            <a:ext cx="1925831" cy="3993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Time required</a:t>
            </a:r>
            <a:endParaRPr dirty="0"/>
          </a:p>
        </p:txBody>
      </p:sp>
      <p:sp>
        <p:nvSpPr>
          <p:cNvPr id="43" name="Google Shape;133;p18">
            <a:extLst>
              <a:ext uri="{FF2B5EF4-FFF2-40B4-BE49-F238E27FC236}">
                <a16:creationId xmlns:a16="http://schemas.microsoft.com/office/drawing/2014/main" id="{327E9D8F-711F-484B-9E2C-6738116392D1}"/>
              </a:ext>
            </a:extLst>
          </p:cNvPr>
          <p:cNvSpPr txBox="1"/>
          <p:nvPr/>
        </p:nvSpPr>
        <p:spPr>
          <a:xfrm>
            <a:off x="9020174" y="3429000"/>
            <a:ext cx="2058234" cy="646331"/>
          </a:xfrm>
          <a:prstGeom prst="rect">
            <a:avLst/>
          </a:prstGeom>
          <a:noFill/>
          <a:ln>
            <a:noFill/>
          </a:ln>
        </p:spPr>
        <p:txBody>
          <a:bodyPr spcFirstLastPara="1" wrap="square" lIns="91425" tIns="45700" rIns="91425" bIns="45700" anchor="t" anchorCtr="0">
            <a:spAutoFit/>
          </a:bodyPr>
          <a:lstStyle/>
          <a:p>
            <a:pPr marL="285750" marR="0" lvl="0" indent="-171450" algn="l" rtl="0">
              <a:lnSpc>
                <a:spcPct val="100000"/>
              </a:lnSpc>
              <a:spcBef>
                <a:spcPts val="0"/>
              </a:spcBef>
              <a:spcAft>
                <a:spcPts val="0"/>
              </a:spcAft>
              <a:buClr>
                <a:schemeClr val="lt1"/>
              </a:buClr>
              <a:buSzPts val="1800"/>
              <a:buFont typeface="Noto Sans Symbols"/>
              <a:buNone/>
            </a:pPr>
            <a:endParaRPr sz="1800" b="0" i="0" u="none" strike="noStrike" cap="none" dirty="0">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Noto Sans Symbols"/>
              <a:buChar char="▪"/>
            </a:pPr>
            <a:r>
              <a:rPr lang="en-US" sz="1800" b="0" i="0" u="none" strike="noStrike" cap="none" dirty="0">
                <a:solidFill>
                  <a:schemeClr val="lt1"/>
                </a:solidFill>
                <a:latin typeface="Calibri"/>
                <a:ea typeface="Calibri"/>
                <a:cs typeface="Calibri"/>
                <a:sym typeface="Calibri"/>
              </a:rPr>
              <a:t>1 </a:t>
            </a:r>
            <a:r>
              <a:rPr lang="en-US" dirty="0">
                <a:solidFill>
                  <a:schemeClr val="lt1"/>
                </a:solidFill>
                <a:latin typeface="Calibri"/>
                <a:ea typeface="Calibri"/>
                <a:cs typeface="Calibri"/>
                <a:sym typeface="Calibri"/>
              </a:rPr>
              <a:t>-</a:t>
            </a:r>
            <a:r>
              <a:rPr lang="en-US" sz="1800" b="0" i="0" u="none" strike="noStrike" cap="none" dirty="0">
                <a:solidFill>
                  <a:schemeClr val="lt1"/>
                </a:solidFill>
                <a:latin typeface="Calibri"/>
                <a:ea typeface="Calibri"/>
                <a:cs typeface="Calibri"/>
                <a:sym typeface="Calibri"/>
              </a:rPr>
              <a:t> 2 </a:t>
            </a:r>
            <a:r>
              <a:rPr lang="en-US" dirty="0">
                <a:solidFill>
                  <a:schemeClr val="lt1"/>
                </a:solidFill>
                <a:latin typeface="Calibri"/>
                <a:ea typeface="Calibri"/>
                <a:cs typeface="Calibri"/>
                <a:sym typeface="Calibri"/>
              </a:rPr>
              <a:t>Y</a:t>
            </a:r>
            <a:r>
              <a:rPr lang="en-US" sz="1800" b="0" i="0" u="none" strike="noStrike" cap="none" dirty="0">
                <a:solidFill>
                  <a:schemeClr val="lt1"/>
                </a:solidFill>
                <a:latin typeface="Calibri"/>
                <a:ea typeface="Calibri"/>
                <a:cs typeface="Calibri"/>
                <a:sym typeface="Calibri"/>
              </a:rPr>
              <a:t>ears</a:t>
            </a:r>
            <a:endParaRPr dirty="0"/>
          </a:p>
        </p:txBody>
      </p:sp>
      <p:sp>
        <p:nvSpPr>
          <p:cNvPr id="44" name="Google Shape;137;p18">
            <a:extLst>
              <a:ext uri="{FF2B5EF4-FFF2-40B4-BE49-F238E27FC236}">
                <a16:creationId xmlns:a16="http://schemas.microsoft.com/office/drawing/2014/main" id="{20FFAEE8-B4DD-4B93-80F3-5E6D3478B683}"/>
              </a:ext>
            </a:extLst>
          </p:cNvPr>
          <p:cNvSpPr txBox="1"/>
          <p:nvPr/>
        </p:nvSpPr>
        <p:spPr>
          <a:xfrm>
            <a:off x="9013389" y="5096804"/>
            <a:ext cx="2153691" cy="4000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Market Salary</a:t>
            </a:r>
            <a:endParaRPr dirty="0"/>
          </a:p>
        </p:txBody>
      </p:sp>
      <p:sp>
        <p:nvSpPr>
          <p:cNvPr id="45" name="Google Shape;136;p18">
            <a:extLst>
              <a:ext uri="{FF2B5EF4-FFF2-40B4-BE49-F238E27FC236}">
                <a16:creationId xmlns:a16="http://schemas.microsoft.com/office/drawing/2014/main" id="{D4DE534C-C912-42AB-B53F-BFC20F439622}"/>
              </a:ext>
            </a:extLst>
          </p:cNvPr>
          <p:cNvSpPr txBox="1"/>
          <p:nvPr/>
        </p:nvSpPr>
        <p:spPr>
          <a:xfrm>
            <a:off x="9006747" y="5556732"/>
            <a:ext cx="2407534" cy="92333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lt1"/>
              </a:buClr>
              <a:buSzPts val="1800"/>
              <a:buFont typeface="Noto Sans Symbols"/>
              <a:buChar char="▪"/>
            </a:pPr>
            <a:r>
              <a:rPr lang="en-US" sz="1800" b="0" i="0" u="none" strike="noStrike" cap="none" dirty="0">
                <a:solidFill>
                  <a:schemeClr val="lt1"/>
                </a:solidFill>
                <a:latin typeface="Calibri"/>
                <a:ea typeface="Calibri"/>
                <a:cs typeface="Calibri"/>
                <a:sym typeface="Calibri"/>
              </a:rPr>
              <a:t>Above 3 lakhs</a:t>
            </a:r>
            <a:br>
              <a:rPr lang="en-US" sz="1800" b="0" i="0" u="none" strike="noStrike" cap="none" dirty="0">
                <a:solidFill>
                  <a:schemeClr val="lt1"/>
                </a:solidFill>
                <a:latin typeface="Calibri"/>
                <a:ea typeface="Calibri"/>
                <a:cs typeface="Calibri"/>
                <a:sym typeface="Calibri"/>
              </a:rPr>
            </a:br>
            <a:r>
              <a:rPr lang="en-US" sz="1800" b="0" i="0" u="none" strike="noStrike" cap="none" dirty="0">
                <a:solidFill>
                  <a:schemeClr val="lt1"/>
                </a:solidFill>
                <a:latin typeface="Calibri"/>
                <a:ea typeface="Calibri"/>
                <a:cs typeface="Calibri"/>
                <a:sym typeface="Calibri"/>
              </a:rPr>
              <a:t>/annum</a:t>
            </a:r>
            <a:endParaRPr dirty="0"/>
          </a:p>
          <a:p>
            <a:pPr marL="285750" marR="0" lvl="0" indent="-171450" algn="l" rtl="0">
              <a:lnSpc>
                <a:spcPct val="100000"/>
              </a:lnSpc>
              <a:spcBef>
                <a:spcPts val="0"/>
              </a:spcBef>
              <a:spcAft>
                <a:spcPts val="0"/>
              </a:spcAft>
              <a:buClr>
                <a:schemeClr val="lt1"/>
              </a:buClr>
              <a:buSzPts val="1800"/>
              <a:buFont typeface="Noto Sans Symbols"/>
              <a:buNone/>
            </a:pPr>
            <a:endParaRPr sz="1800" b="0" i="0" u="none" strike="noStrike" cap="none" dirty="0">
              <a:solidFill>
                <a:schemeClr val="lt1"/>
              </a:solidFill>
              <a:latin typeface="Calibri"/>
              <a:ea typeface="Calibri"/>
              <a:cs typeface="Calibri"/>
              <a:sym typeface="Calibri"/>
            </a:endParaRPr>
          </a:p>
        </p:txBody>
      </p:sp>
      <p:sp>
        <p:nvSpPr>
          <p:cNvPr id="47" name="Google Shape;124;p18">
            <a:extLst>
              <a:ext uri="{FF2B5EF4-FFF2-40B4-BE49-F238E27FC236}">
                <a16:creationId xmlns:a16="http://schemas.microsoft.com/office/drawing/2014/main" id="{8485EBEA-C1DE-486D-A178-78A64C3A4FC7}"/>
              </a:ext>
            </a:extLst>
          </p:cNvPr>
          <p:cNvSpPr/>
          <p:nvPr/>
        </p:nvSpPr>
        <p:spPr>
          <a:xfrm>
            <a:off x="488159" y="1601840"/>
            <a:ext cx="5607841" cy="4074828"/>
          </a:xfrm>
          <a:prstGeom prst="roundRect">
            <a:avLst>
              <a:gd name="adj" fmla="val 16667"/>
            </a:avLst>
          </a:prstGeom>
          <a:solidFill>
            <a:schemeClr val="accent1"/>
          </a:solidFill>
          <a:ln w="9525" cap="flat" cmpd="sng">
            <a:solidFill>
              <a:srgbClr val="6CAB42"/>
            </a:solidFill>
            <a:prstDash val="solid"/>
            <a:round/>
            <a:headEnd type="none" w="sm" len="sm"/>
            <a:tailEnd type="none" w="sm" len="sm"/>
          </a:ln>
          <a:effectLst>
            <a:outerShdw blurRad="40000" dist="23000" dir="5400000" rotWithShape="0">
              <a:srgbClr val="F4B081">
                <a:alpha val="60784"/>
              </a:srgbClr>
            </a:outerShdw>
            <a:reflection stA="18000" endPos="65000" dist="50800" dir="5400000" sy="-100000" algn="bl" rotWithShape="0"/>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50" name="Google Shape;165;p20">
            <a:extLst>
              <a:ext uri="{FF2B5EF4-FFF2-40B4-BE49-F238E27FC236}">
                <a16:creationId xmlns:a16="http://schemas.microsoft.com/office/drawing/2014/main" id="{16C3E67F-91EC-490D-9F8C-14D9DB95C5D7}"/>
              </a:ext>
            </a:extLst>
          </p:cNvPr>
          <p:cNvSpPr txBox="1"/>
          <p:nvPr/>
        </p:nvSpPr>
        <p:spPr>
          <a:xfrm>
            <a:off x="8830641" y="1382609"/>
            <a:ext cx="2407534" cy="923289"/>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lt1"/>
              </a:buClr>
              <a:buSzPts val="1800"/>
              <a:buFont typeface="Wingdings" panose="05000000000000000000" pitchFamily="2" charset="2"/>
              <a:buChar char="§"/>
            </a:pPr>
            <a:r>
              <a:rPr lang="en-US" sz="1800" b="0" i="0" u="none" strike="noStrike" cap="none" dirty="0">
                <a:solidFill>
                  <a:schemeClr val="lt1"/>
                </a:solidFill>
                <a:latin typeface="Calibri"/>
                <a:ea typeface="Calibri"/>
                <a:cs typeface="Calibri"/>
                <a:sym typeface="Calibri"/>
              </a:rPr>
              <a:t>  HTML,CSS,</a:t>
            </a:r>
            <a:endParaRPr dirty="0"/>
          </a:p>
          <a:p>
            <a:pPr marL="285750" marR="0" lvl="0" indent="-285750" algn="l" rtl="0">
              <a:lnSpc>
                <a:spcPct val="100000"/>
              </a:lnSpc>
              <a:spcBef>
                <a:spcPts val="0"/>
              </a:spcBef>
              <a:spcAft>
                <a:spcPts val="0"/>
              </a:spcAft>
              <a:buFont typeface="Wingdings" panose="05000000000000000000" pitchFamily="2" charset="2"/>
              <a:buChar char="§"/>
            </a:pPr>
            <a:r>
              <a:rPr lang="en-US" sz="1800" b="0" i="0" u="none" strike="noStrike" cap="none" dirty="0">
                <a:solidFill>
                  <a:schemeClr val="lt1"/>
                </a:solidFill>
                <a:latin typeface="Calibri"/>
                <a:ea typeface="Calibri"/>
                <a:cs typeface="Calibri"/>
                <a:sym typeface="Calibri"/>
              </a:rPr>
              <a:t>  Advance JavaScript </a:t>
            </a:r>
          </a:p>
          <a:p>
            <a:pPr marL="285750" marR="0" lvl="0" indent="-285750" algn="l" rtl="0">
              <a:lnSpc>
                <a:spcPct val="100000"/>
              </a:lnSpc>
              <a:spcBef>
                <a:spcPts val="0"/>
              </a:spcBef>
              <a:spcAft>
                <a:spcPts val="0"/>
              </a:spcAft>
              <a:buFont typeface="Wingdings" panose="05000000000000000000" pitchFamily="2" charset="2"/>
              <a:buChar char="§"/>
            </a:pPr>
            <a:r>
              <a:rPr lang="en-IN" dirty="0">
                <a:solidFill>
                  <a:schemeClr val="bg1"/>
                </a:solidFill>
              </a:rPr>
              <a:t>  SQL</a:t>
            </a:r>
            <a:endParaRPr dirty="0">
              <a:solidFill>
                <a:schemeClr val="bg1"/>
              </a:solidFill>
            </a:endParaRPr>
          </a:p>
        </p:txBody>
      </p:sp>
      <p:sp>
        <p:nvSpPr>
          <p:cNvPr id="40" name="Google Shape;187;p21">
            <a:extLst>
              <a:ext uri="{FF2B5EF4-FFF2-40B4-BE49-F238E27FC236}">
                <a16:creationId xmlns:a16="http://schemas.microsoft.com/office/drawing/2014/main" id="{6E71FAB5-3D1E-44F0-A9AC-B3B4C1F5B67F}"/>
              </a:ext>
            </a:extLst>
          </p:cNvPr>
          <p:cNvSpPr txBox="1"/>
          <p:nvPr/>
        </p:nvSpPr>
        <p:spPr>
          <a:xfrm>
            <a:off x="775792" y="2431568"/>
            <a:ext cx="5194424" cy="178510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0" i="0" u="none" strike="noStrike" cap="none" dirty="0">
                <a:solidFill>
                  <a:schemeClr val="lt1"/>
                </a:solidFill>
                <a:latin typeface="Calibri"/>
                <a:ea typeface="Calibri"/>
                <a:cs typeface="Calibri"/>
                <a:sym typeface="Calibri"/>
              </a:rPr>
              <a:t> </a:t>
            </a:r>
            <a:r>
              <a:rPr lang="en-US" sz="2000" b="1" i="0" u="none" strike="noStrike" cap="none" dirty="0">
                <a:solidFill>
                  <a:schemeClr val="lt1"/>
                </a:solidFill>
                <a:latin typeface="Calibri"/>
                <a:ea typeface="Calibri"/>
                <a:cs typeface="Calibri"/>
                <a:sym typeface="Calibri"/>
              </a:rPr>
              <a:t>Why Angular is good technology to learn?</a:t>
            </a:r>
            <a:endParaRPr dirty="0"/>
          </a:p>
          <a:p>
            <a:pPr marL="0" marR="0" lvl="0" indent="0" algn="l" rtl="0">
              <a:lnSpc>
                <a:spcPct val="100000"/>
              </a:lnSpc>
              <a:spcBef>
                <a:spcPts val="0"/>
              </a:spcBef>
              <a:spcAft>
                <a:spcPts val="0"/>
              </a:spcAft>
              <a:buNone/>
            </a:pPr>
            <a:endParaRPr sz="1800" b="0" i="0" u="none" strike="noStrike" cap="none" dirty="0">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Noto Sans Symbols"/>
              <a:buChar char="▪"/>
            </a:pPr>
            <a:r>
              <a:rPr lang="en-US" dirty="0">
                <a:solidFill>
                  <a:schemeClr val="lt1"/>
                </a:solidFill>
                <a:latin typeface="Calibri"/>
                <a:ea typeface="Calibri"/>
                <a:cs typeface="Calibri"/>
                <a:sym typeface="Calibri"/>
              </a:rPr>
              <a:t>Angular is a google </a:t>
            </a:r>
            <a:r>
              <a:rPr lang="en-US" sz="1800" b="0" i="0" u="none" strike="noStrike" cap="none" dirty="0">
                <a:solidFill>
                  <a:schemeClr val="lt1"/>
                </a:solidFill>
                <a:latin typeface="Calibri"/>
                <a:ea typeface="Calibri"/>
                <a:cs typeface="Calibri"/>
                <a:sym typeface="Calibri"/>
              </a:rPr>
              <a:t>Technology. </a:t>
            </a:r>
            <a:endParaRPr dirty="0"/>
          </a:p>
          <a:p>
            <a:pPr marL="285750" marR="0" lvl="0" indent="-171450" algn="l" rtl="0">
              <a:lnSpc>
                <a:spcPct val="100000"/>
              </a:lnSpc>
              <a:spcBef>
                <a:spcPts val="0"/>
              </a:spcBef>
              <a:spcAft>
                <a:spcPts val="0"/>
              </a:spcAft>
              <a:buClr>
                <a:schemeClr val="lt1"/>
              </a:buClr>
              <a:buSzPts val="1800"/>
              <a:buFont typeface="Noto Sans Symbols"/>
              <a:buNone/>
            </a:pPr>
            <a:endParaRPr sz="1800" b="0" i="0" u="none" strike="noStrike" cap="none" dirty="0">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Noto Sans Symbols"/>
              <a:buChar char="▪"/>
            </a:pPr>
            <a:r>
              <a:rPr lang="en-US" sz="1800" b="0" i="0" u="none" strike="noStrike" cap="none" dirty="0">
                <a:solidFill>
                  <a:schemeClr val="lt1"/>
                </a:solidFill>
                <a:latin typeface="Calibri"/>
                <a:ea typeface="Calibri"/>
                <a:cs typeface="Calibri"/>
                <a:sym typeface="Calibri"/>
              </a:rPr>
              <a:t>Provides a platform for a wide range of IT technology like web development, Angular, etc.</a:t>
            </a:r>
            <a:endParaRPr sz="1800" b="0" i="0" u="none" strike="noStrike" cap="none" dirty="0">
              <a:solidFill>
                <a:schemeClr val="lt1"/>
              </a:solidFill>
              <a:latin typeface="Calibri"/>
              <a:ea typeface="Calibri"/>
              <a:cs typeface="Calibri"/>
              <a:sym typeface="Calibri"/>
            </a:endParaRPr>
          </a:p>
        </p:txBody>
      </p:sp>
      <p:sp>
        <p:nvSpPr>
          <p:cNvPr id="29" name="Google Shape;222;p22">
            <a:extLst>
              <a:ext uri="{FF2B5EF4-FFF2-40B4-BE49-F238E27FC236}">
                <a16:creationId xmlns:a16="http://schemas.microsoft.com/office/drawing/2014/main" id="{C183B8F3-6321-4395-88A6-40EBD2DD78D1}"/>
              </a:ext>
            </a:extLst>
          </p:cNvPr>
          <p:cNvSpPr txBox="1"/>
          <p:nvPr/>
        </p:nvSpPr>
        <p:spPr>
          <a:xfrm>
            <a:off x="1919536" y="298404"/>
            <a:ext cx="5947939" cy="954067"/>
          </a:xfrm>
          <a:prstGeom prst="rect">
            <a:avLst/>
          </a:prstGeom>
          <a:noFill/>
          <a:ln>
            <a:noFill/>
          </a:ln>
        </p:spPr>
        <p:txBody>
          <a:bodyPr spcFirstLastPara="1" wrap="square" lIns="91425" tIns="45700" rIns="91425" bIns="45700" anchor="t" anchorCtr="0">
            <a:spAutoFit/>
          </a:bodyPr>
          <a:lstStyle/>
          <a:p>
            <a:pPr lvl="0"/>
            <a:r>
              <a:rPr lang="en-US" sz="1400" dirty="0">
                <a:latin typeface="Calibri" panose="020F0502020204030204" pitchFamily="34" charset="0"/>
                <a:cs typeface="Calibri" panose="020F0502020204030204" pitchFamily="34" charset="0"/>
              </a:rPr>
              <a:t>Angular is a platform and framework for building single-page client applications using HTML and TypeScript. Angular is written in TypeScript. It implements core and optional functionality as a set of TypeScript libraries that you import into your applications.</a:t>
            </a:r>
            <a:endParaRPr sz="1400" dirty="0">
              <a:latin typeface="Calibri" panose="020F0502020204030204" pitchFamily="34" charset="0"/>
              <a:cs typeface="Calibri" panose="020F0502020204030204" pitchFamily="34" charset="0"/>
            </a:endParaRPr>
          </a:p>
        </p:txBody>
      </p:sp>
      <p:pic>
        <p:nvPicPr>
          <p:cNvPr id="31" name="Picture 2" descr="Angular-Logo-PNG-Image - Leometric">
            <a:extLst>
              <a:ext uri="{FF2B5EF4-FFF2-40B4-BE49-F238E27FC236}">
                <a16:creationId xmlns:a16="http://schemas.microsoft.com/office/drawing/2014/main" id="{076DDA0F-3067-4F6C-981B-A47F891039A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1845" y="-75027"/>
            <a:ext cx="1724922" cy="16790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92163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01D4ADB-79CE-478E-8FBE-53E59DEC969A}"/>
              </a:ext>
            </a:extLst>
          </p:cNvPr>
          <p:cNvSpPr>
            <a:spLocks noGrp="1"/>
          </p:cNvSpPr>
          <p:nvPr>
            <p:ph type="sldNum" sz="quarter" idx="4"/>
          </p:nvPr>
        </p:nvSpPr>
        <p:spPr>
          <a:xfrm>
            <a:off x="628788" y="6339840"/>
            <a:ext cx="302281" cy="365760"/>
          </a:xfrm>
        </p:spPr>
        <p:txBody>
          <a:bodyPr vert="horz" lIns="0" tIns="45720" rIns="0" bIns="45720" rtlCol="0" anchor="ctr">
            <a:normAutofit/>
          </a:bodyPr>
          <a:lstStyle/>
          <a:p>
            <a:pPr>
              <a:spcAft>
                <a:spcPts val="600"/>
              </a:spcAft>
            </a:pPr>
            <a:fld id="{4FAB73BC-B049-4115-A692-8D63A059BFB8}" type="slidenum">
              <a:rPr lang="en-US" smtClean="0"/>
              <a:pPr>
                <a:spcAft>
                  <a:spcPts val="600"/>
                </a:spcAft>
              </a:pPr>
              <a:t>14</a:t>
            </a:fld>
            <a:endParaRPr lang="en-US"/>
          </a:p>
        </p:txBody>
      </p:sp>
      <p:sp>
        <p:nvSpPr>
          <p:cNvPr id="5" name="Text Placeholder 119">
            <a:extLst>
              <a:ext uri="{FF2B5EF4-FFF2-40B4-BE49-F238E27FC236}">
                <a16:creationId xmlns:a16="http://schemas.microsoft.com/office/drawing/2014/main" id="{A8F5C4E3-6105-466B-A340-80D73DB227A9}"/>
              </a:ext>
              <a:ext uri="{C183D7F6-B498-43B3-948B-1728B52AA6E4}">
                <adec:decorative xmlns:adec="http://schemas.microsoft.com/office/drawing/2017/decorative" val="1"/>
              </a:ext>
            </a:extLst>
          </p:cNvPr>
          <p:cNvSpPr txBox="1">
            <a:spLocks/>
          </p:cNvSpPr>
          <p:nvPr/>
        </p:nvSpPr>
        <p:spPr>
          <a:xfrm>
            <a:off x="693060" y="6641305"/>
            <a:ext cx="173736" cy="152400"/>
          </a:xfrm>
          <a:prstGeom prst="rect">
            <a:avLst/>
          </a:prstGeom>
          <a:solidFill>
            <a:schemeClr val="accent2"/>
          </a:solidFill>
          <a:effectLst>
            <a:outerShdw blurRad="50800" dist="38100" dir="2700000" algn="tl" rotWithShape="0">
              <a:prstClr val="black">
                <a:alpha val="40000"/>
              </a:prstClr>
            </a:outerShdw>
          </a:effectLst>
        </p:spPr>
        <p:txBody>
          <a:bodyPr vert="horz" lIns="45720" tIns="45720" rIns="45720" bIns="45720" rtlCol="0">
            <a:normAutofit fontScale="25000" lnSpcReduction="20000"/>
          </a:bodyPr>
          <a:lstStyle>
            <a:lvl1pPr marL="0" indent="0" algn="l" defTabSz="914400" rtl="0" eaLnBrk="1" latinLnBrk="0" hangingPunct="1">
              <a:lnSpc>
                <a:spcPct val="90000"/>
              </a:lnSpc>
              <a:spcBef>
                <a:spcPts val="1200"/>
              </a:spcBef>
              <a:spcAft>
                <a:spcPts val="200"/>
              </a:spcAft>
              <a:buClr>
                <a:schemeClr val="accent1"/>
              </a:buClr>
              <a:buSzPct val="100000"/>
              <a:buFont typeface="Arial" panose="020B0604020202020204" pitchFamily="34" charset="0"/>
              <a:buNone/>
              <a:defRPr sz="2000" kern="1200">
                <a:solidFill>
                  <a:schemeClr val="tx1">
                    <a:alpha val="0"/>
                  </a:schemeClr>
                </a:solidFill>
                <a:latin typeface="+mn-lt"/>
                <a:ea typeface="+mn-ea"/>
                <a:cs typeface="+mn-cs"/>
              </a:defRPr>
            </a:lvl1pPr>
            <a:lvl2pPr marL="4572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endParaRPr lang="en-US" dirty="0"/>
          </a:p>
        </p:txBody>
      </p:sp>
      <p:sp>
        <p:nvSpPr>
          <p:cNvPr id="18" name="Google Shape;125;p18">
            <a:extLst>
              <a:ext uri="{FF2B5EF4-FFF2-40B4-BE49-F238E27FC236}">
                <a16:creationId xmlns:a16="http://schemas.microsoft.com/office/drawing/2014/main" id="{308878AD-55AE-4C14-8DC1-3908ADE302DD}"/>
              </a:ext>
            </a:extLst>
          </p:cNvPr>
          <p:cNvSpPr/>
          <p:nvPr/>
        </p:nvSpPr>
        <p:spPr>
          <a:xfrm>
            <a:off x="7443145" y="764889"/>
            <a:ext cx="3734549" cy="1656000"/>
          </a:xfrm>
          <a:prstGeom prst="roundRect">
            <a:avLst>
              <a:gd name="adj" fmla="val 16667"/>
            </a:avLst>
          </a:prstGeom>
          <a:solidFill>
            <a:schemeClr val="accent1"/>
          </a:solidFill>
          <a:ln w="9525" cap="flat" cmpd="sng">
            <a:solidFill>
              <a:srgbClr val="6CAB42"/>
            </a:solidFill>
            <a:prstDash val="solid"/>
            <a:round/>
            <a:headEnd type="none" w="sm" len="sm"/>
            <a:tailEnd type="none" w="sm" len="sm"/>
          </a:ln>
          <a:effectLst>
            <a:outerShdw blurRad="40000" dist="23000" dir="5400000" rotWithShape="0">
              <a:srgbClr val="F4B081">
                <a:alpha val="60784"/>
              </a:srgbClr>
            </a:outerShdw>
            <a:reflection stA="18000" endPos="65000" dist="50800" dir="5400000" sy="-100000" algn="bl" rotWithShape="0"/>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19" name="Google Shape;126;p18">
            <a:extLst>
              <a:ext uri="{FF2B5EF4-FFF2-40B4-BE49-F238E27FC236}">
                <a16:creationId xmlns:a16="http://schemas.microsoft.com/office/drawing/2014/main" id="{211CC7B0-ADFE-4A8B-93DE-F6EDA0727572}"/>
              </a:ext>
            </a:extLst>
          </p:cNvPr>
          <p:cNvSpPr/>
          <p:nvPr/>
        </p:nvSpPr>
        <p:spPr>
          <a:xfrm>
            <a:off x="7449694" y="2846076"/>
            <a:ext cx="3721449" cy="1563903"/>
          </a:xfrm>
          <a:prstGeom prst="roundRect">
            <a:avLst>
              <a:gd name="adj" fmla="val 16667"/>
            </a:avLst>
          </a:prstGeom>
          <a:solidFill>
            <a:schemeClr val="accent1"/>
          </a:solidFill>
          <a:ln w="9525" cap="flat" cmpd="sng">
            <a:solidFill>
              <a:srgbClr val="6CAB42"/>
            </a:solidFill>
            <a:prstDash val="solid"/>
            <a:round/>
            <a:headEnd type="none" w="sm" len="sm"/>
            <a:tailEnd type="none" w="sm" len="sm"/>
          </a:ln>
          <a:effectLst>
            <a:outerShdw blurRad="40000" dist="23000" dir="5400000" rotWithShape="0">
              <a:srgbClr val="F4B081">
                <a:alpha val="60784"/>
              </a:srgbClr>
            </a:outerShdw>
            <a:reflection stA="18000" endPos="65000" dist="50800" dir="5400000" sy="-100000" algn="bl" rotWithShape="0"/>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20" name="Google Shape;126;p18">
            <a:extLst>
              <a:ext uri="{FF2B5EF4-FFF2-40B4-BE49-F238E27FC236}">
                <a16:creationId xmlns:a16="http://schemas.microsoft.com/office/drawing/2014/main" id="{AC85C310-AE36-40BE-B478-A728A2B32A92}"/>
              </a:ext>
            </a:extLst>
          </p:cNvPr>
          <p:cNvSpPr/>
          <p:nvPr/>
        </p:nvSpPr>
        <p:spPr>
          <a:xfrm>
            <a:off x="7456245" y="4850371"/>
            <a:ext cx="3721449" cy="1563903"/>
          </a:xfrm>
          <a:prstGeom prst="roundRect">
            <a:avLst>
              <a:gd name="adj" fmla="val 16667"/>
            </a:avLst>
          </a:prstGeom>
          <a:solidFill>
            <a:schemeClr val="accent1"/>
          </a:solidFill>
          <a:ln w="9525" cap="flat" cmpd="sng">
            <a:solidFill>
              <a:srgbClr val="6CAB42"/>
            </a:solidFill>
            <a:prstDash val="solid"/>
            <a:round/>
            <a:headEnd type="none" w="sm" len="sm"/>
            <a:tailEnd type="none" w="sm" len="sm"/>
          </a:ln>
          <a:effectLst>
            <a:outerShdw blurRad="40000" dist="23000" dir="5400000" rotWithShape="0">
              <a:srgbClr val="F4B081">
                <a:alpha val="60784"/>
              </a:srgbClr>
            </a:outerShdw>
            <a:reflection stA="18000" endPos="65000" dist="50800" dir="5400000" sy="-100000" algn="bl" rotWithShape="0"/>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Calibri"/>
              <a:ea typeface="Calibri"/>
              <a:cs typeface="Calibri"/>
              <a:sym typeface="Calibri"/>
            </a:endParaRPr>
          </a:p>
        </p:txBody>
      </p:sp>
      <p:grpSp>
        <p:nvGrpSpPr>
          <p:cNvPr id="22" name="Group 21">
            <a:extLst>
              <a:ext uri="{FF2B5EF4-FFF2-40B4-BE49-F238E27FC236}">
                <a16:creationId xmlns:a16="http://schemas.microsoft.com/office/drawing/2014/main" id="{0A0B5987-DDBA-4DA8-A36F-003BC43D1826}"/>
              </a:ext>
            </a:extLst>
          </p:cNvPr>
          <p:cNvGrpSpPr/>
          <p:nvPr/>
        </p:nvGrpSpPr>
        <p:grpSpPr>
          <a:xfrm rot="13304918">
            <a:off x="6479584" y="1873571"/>
            <a:ext cx="418257" cy="1065395"/>
            <a:chOff x="3877350" y="883634"/>
            <a:chExt cx="373300" cy="311083"/>
          </a:xfrm>
        </p:grpSpPr>
        <p:sp>
          <p:nvSpPr>
            <p:cNvPr id="24" name="Arrow: Right 23">
              <a:extLst>
                <a:ext uri="{FF2B5EF4-FFF2-40B4-BE49-F238E27FC236}">
                  <a16:creationId xmlns:a16="http://schemas.microsoft.com/office/drawing/2014/main" id="{65C6EEDD-C4EC-4C00-B3F2-BEB19AE45BFB}"/>
                </a:ext>
              </a:extLst>
            </p:cNvPr>
            <p:cNvSpPr/>
            <p:nvPr/>
          </p:nvSpPr>
          <p:spPr>
            <a:xfrm rot="5400000">
              <a:off x="3908458" y="852526"/>
              <a:ext cx="311083" cy="37330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 name="Arrow: Right 4">
              <a:extLst>
                <a:ext uri="{FF2B5EF4-FFF2-40B4-BE49-F238E27FC236}">
                  <a16:creationId xmlns:a16="http://schemas.microsoft.com/office/drawing/2014/main" id="{44031568-1AEE-4C5B-BE0B-27A29A8C218D}"/>
                </a:ext>
              </a:extLst>
            </p:cNvPr>
            <p:cNvSpPr txBox="1"/>
            <p:nvPr/>
          </p:nvSpPr>
          <p:spPr>
            <a:xfrm>
              <a:off x="3952010" y="883635"/>
              <a:ext cx="223980" cy="2177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IN" sz="1300" b="0" i="0" kern="1200"/>
            </a:p>
          </p:txBody>
        </p:sp>
      </p:grpSp>
      <p:grpSp>
        <p:nvGrpSpPr>
          <p:cNvPr id="28" name="Group 27">
            <a:extLst>
              <a:ext uri="{FF2B5EF4-FFF2-40B4-BE49-F238E27FC236}">
                <a16:creationId xmlns:a16="http://schemas.microsoft.com/office/drawing/2014/main" id="{3CF9BD47-5B41-4D4E-BCD3-6BC272639E1D}"/>
              </a:ext>
            </a:extLst>
          </p:cNvPr>
          <p:cNvGrpSpPr/>
          <p:nvPr/>
        </p:nvGrpSpPr>
        <p:grpSpPr>
          <a:xfrm rot="16200000">
            <a:off x="6593790" y="3247821"/>
            <a:ext cx="418257" cy="1065395"/>
            <a:chOff x="3877350" y="883634"/>
            <a:chExt cx="373300" cy="311083"/>
          </a:xfrm>
        </p:grpSpPr>
        <p:sp>
          <p:nvSpPr>
            <p:cNvPr id="30" name="Arrow: Right 29">
              <a:extLst>
                <a:ext uri="{FF2B5EF4-FFF2-40B4-BE49-F238E27FC236}">
                  <a16:creationId xmlns:a16="http://schemas.microsoft.com/office/drawing/2014/main" id="{D89D4216-A7BC-4AAC-8F39-FAD70AE06787}"/>
                </a:ext>
              </a:extLst>
            </p:cNvPr>
            <p:cNvSpPr/>
            <p:nvPr/>
          </p:nvSpPr>
          <p:spPr>
            <a:xfrm rot="5400000">
              <a:off x="3908458" y="852526"/>
              <a:ext cx="311083" cy="37330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32" name="Arrow: Right 4">
              <a:extLst>
                <a:ext uri="{FF2B5EF4-FFF2-40B4-BE49-F238E27FC236}">
                  <a16:creationId xmlns:a16="http://schemas.microsoft.com/office/drawing/2014/main" id="{46756325-3EB9-44F2-BEBD-F2324F11CEF3}"/>
                </a:ext>
              </a:extLst>
            </p:cNvPr>
            <p:cNvSpPr txBox="1"/>
            <p:nvPr/>
          </p:nvSpPr>
          <p:spPr>
            <a:xfrm>
              <a:off x="3952010" y="883635"/>
              <a:ext cx="223980" cy="2177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IN" sz="1300" b="0" i="0" kern="1200"/>
            </a:p>
          </p:txBody>
        </p:sp>
      </p:grpSp>
      <p:grpSp>
        <p:nvGrpSpPr>
          <p:cNvPr id="33" name="Group 32">
            <a:extLst>
              <a:ext uri="{FF2B5EF4-FFF2-40B4-BE49-F238E27FC236}">
                <a16:creationId xmlns:a16="http://schemas.microsoft.com/office/drawing/2014/main" id="{D546B407-F4CB-4651-BBEF-95C5FA6814CC}"/>
              </a:ext>
            </a:extLst>
          </p:cNvPr>
          <p:cNvGrpSpPr/>
          <p:nvPr/>
        </p:nvGrpSpPr>
        <p:grpSpPr>
          <a:xfrm rot="18863080">
            <a:off x="6593792" y="4607452"/>
            <a:ext cx="418257" cy="1065395"/>
            <a:chOff x="3877350" y="883634"/>
            <a:chExt cx="373300" cy="311083"/>
          </a:xfrm>
        </p:grpSpPr>
        <p:sp>
          <p:nvSpPr>
            <p:cNvPr id="34" name="Arrow: Right 33">
              <a:extLst>
                <a:ext uri="{FF2B5EF4-FFF2-40B4-BE49-F238E27FC236}">
                  <a16:creationId xmlns:a16="http://schemas.microsoft.com/office/drawing/2014/main" id="{36057611-9732-4774-A98D-C8F659E9BC60}"/>
                </a:ext>
              </a:extLst>
            </p:cNvPr>
            <p:cNvSpPr/>
            <p:nvPr/>
          </p:nvSpPr>
          <p:spPr>
            <a:xfrm rot="5400000">
              <a:off x="3908458" y="852526"/>
              <a:ext cx="311083" cy="37330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35" name="Arrow: Right 4">
              <a:extLst>
                <a:ext uri="{FF2B5EF4-FFF2-40B4-BE49-F238E27FC236}">
                  <a16:creationId xmlns:a16="http://schemas.microsoft.com/office/drawing/2014/main" id="{5D484FCA-A6C1-48AE-82A0-F027709CD739}"/>
                </a:ext>
              </a:extLst>
            </p:cNvPr>
            <p:cNvSpPr txBox="1"/>
            <p:nvPr/>
          </p:nvSpPr>
          <p:spPr>
            <a:xfrm>
              <a:off x="3952010" y="883635"/>
              <a:ext cx="223980" cy="2177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IN" sz="1300" b="0" i="0" kern="1200"/>
            </a:p>
          </p:txBody>
        </p:sp>
      </p:grpSp>
      <p:pic>
        <p:nvPicPr>
          <p:cNvPr id="36" name="Google Shape;129;p18">
            <a:extLst>
              <a:ext uri="{FF2B5EF4-FFF2-40B4-BE49-F238E27FC236}">
                <a16:creationId xmlns:a16="http://schemas.microsoft.com/office/drawing/2014/main" id="{A990494E-8BA4-4611-A788-2F71B36026C9}"/>
              </a:ext>
            </a:extLst>
          </p:cNvPr>
          <p:cNvPicPr preferRelativeResize="0"/>
          <p:nvPr/>
        </p:nvPicPr>
        <p:blipFill rotWithShape="1">
          <a:blip r:embed="rId3">
            <a:alphaModFix/>
          </a:blip>
          <a:srcRect/>
          <a:stretch/>
        </p:blipFill>
        <p:spPr>
          <a:xfrm>
            <a:off x="7456245" y="1111225"/>
            <a:ext cx="1243321" cy="1107364"/>
          </a:xfrm>
          <a:prstGeom prst="rect">
            <a:avLst/>
          </a:prstGeom>
          <a:noFill/>
          <a:ln>
            <a:noFill/>
          </a:ln>
        </p:spPr>
      </p:pic>
      <p:pic>
        <p:nvPicPr>
          <p:cNvPr id="37" name="Google Shape;131;p18">
            <a:extLst>
              <a:ext uri="{FF2B5EF4-FFF2-40B4-BE49-F238E27FC236}">
                <a16:creationId xmlns:a16="http://schemas.microsoft.com/office/drawing/2014/main" id="{E37B71C1-7499-47CE-B85D-3C81A0CD4BE5}"/>
              </a:ext>
            </a:extLst>
          </p:cNvPr>
          <p:cNvPicPr preferRelativeResize="0"/>
          <p:nvPr/>
        </p:nvPicPr>
        <p:blipFill rotWithShape="1">
          <a:blip r:embed="rId4">
            <a:alphaModFix/>
          </a:blip>
          <a:srcRect/>
          <a:stretch/>
        </p:blipFill>
        <p:spPr>
          <a:xfrm>
            <a:off x="7437093" y="3092424"/>
            <a:ext cx="1212157" cy="1212157"/>
          </a:xfrm>
          <a:prstGeom prst="rect">
            <a:avLst/>
          </a:prstGeom>
          <a:noFill/>
          <a:ln>
            <a:noFill/>
          </a:ln>
        </p:spPr>
      </p:pic>
      <p:pic>
        <p:nvPicPr>
          <p:cNvPr id="38" name="Google Shape;135;p18">
            <a:extLst>
              <a:ext uri="{FF2B5EF4-FFF2-40B4-BE49-F238E27FC236}">
                <a16:creationId xmlns:a16="http://schemas.microsoft.com/office/drawing/2014/main" id="{5B6771B5-1CC3-4A2E-805C-0993E19DF332}"/>
              </a:ext>
            </a:extLst>
          </p:cNvPr>
          <p:cNvPicPr preferRelativeResize="0"/>
          <p:nvPr/>
        </p:nvPicPr>
        <p:blipFill rotWithShape="1">
          <a:blip r:embed="rId5">
            <a:alphaModFix/>
          </a:blip>
          <a:srcRect/>
          <a:stretch/>
        </p:blipFill>
        <p:spPr>
          <a:xfrm>
            <a:off x="7437093" y="5127665"/>
            <a:ext cx="1323203" cy="1044127"/>
          </a:xfrm>
          <a:prstGeom prst="rect">
            <a:avLst/>
          </a:prstGeom>
          <a:noFill/>
          <a:ln>
            <a:noFill/>
          </a:ln>
        </p:spPr>
      </p:pic>
      <p:sp>
        <p:nvSpPr>
          <p:cNvPr id="41" name="Google Shape;132;p18">
            <a:extLst>
              <a:ext uri="{FF2B5EF4-FFF2-40B4-BE49-F238E27FC236}">
                <a16:creationId xmlns:a16="http://schemas.microsoft.com/office/drawing/2014/main" id="{2B31E6BC-2E4D-4313-B1DB-B5FFFD91FE8F}"/>
              </a:ext>
            </a:extLst>
          </p:cNvPr>
          <p:cNvSpPr txBox="1"/>
          <p:nvPr/>
        </p:nvSpPr>
        <p:spPr>
          <a:xfrm>
            <a:off x="9033543" y="1041114"/>
            <a:ext cx="2309574" cy="4000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Pre-requisites</a:t>
            </a:r>
            <a:endParaRPr dirty="0"/>
          </a:p>
        </p:txBody>
      </p:sp>
      <p:sp>
        <p:nvSpPr>
          <p:cNvPr id="42" name="Google Shape;134;p18">
            <a:extLst>
              <a:ext uri="{FF2B5EF4-FFF2-40B4-BE49-F238E27FC236}">
                <a16:creationId xmlns:a16="http://schemas.microsoft.com/office/drawing/2014/main" id="{941EC05C-3180-4443-A2AF-9E18FB27AE5D}"/>
              </a:ext>
            </a:extLst>
          </p:cNvPr>
          <p:cNvSpPr txBox="1"/>
          <p:nvPr/>
        </p:nvSpPr>
        <p:spPr>
          <a:xfrm>
            <a:off x="9020174" y="3220108"/>
            <a:ext cx="1925831" cy="3993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Time required</a:t>
            </a:r>
            <a:endParaRPr dirty="0"/>
          </a:p>
        </p:txBody>
      </p:sp>
      <p:sp>
        <p:nvSpPr>
          <p:cNvPr id="43" name="Google Shape;133;p18">
            <a:extLst>
              <a:ext uri="{FF2B5EF4-FFF2-40B4-BE49-F238E27FC236}">
                <a16:creationId xmlns:a16="http://schemas.microsoft.com/office/drawing/2014/main" id="{327E9D8F-711F-484B-9E2C-6738116392D1}"/>
              </a:ext>
            </a:extLst>
          </p:cNvPr>
          <p:cNvSpPr txBox="1"/>
          <p:nvPr/>
        </p:nvSpPr>
        <p:spPr>
          <a:xfrm>
            <a:off x="9020174" y="3429000"/>
            <a:ext cx="2058234" cy="646331"/>
          </a:xfrm>
          <a:prstGeom prst="rect">
            <a:avLst/>
          </a:prstGeom>
          <a:noFill/>
          <a:ln>
            <a:noFill/>
          </a:ln>
        </p:spPr>
        <p:txBody>
          <a:bodyPr spcFirstLastPara="1" wrap="square" lIns="91425" tIns="45700" rIns="91425" bIns="45700" anchor="t" anchorCtr="0">
            <a:spAutoFit/>
          </a:bodyPr>
          <a:lstStyle/>
          <a:p>
            <a:pPr marL="285750" marR="0" lvl="0" indent="-171450" algn="l" rtl="0">
              <a:lnSpc>
                <a:spcPct val="100000"/>
              </a:lnSpc>
              <a:spcBef>
                <a:spcPts val="0"/>
              </a:spcBef>
              <a:spcAft>
                <a:spcPts val="0"/>
              </a:spcAft>
              <a:buClr>
                <a:schemeClr val="lt1"/>
              </a:buClr>
              <a:buSzPts val="1800"/>
              <a:buFont typeface="Noto Sans Symbols"/>
              <a:buNone/>
            </a:pPr>
            <a:endParaRPr sz="1800" b="0" i="0" u="none" strike="noStrike" cap="none" dirty="0">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Noto Sans Symbols"/>
              <a:buChar char="▪"/>
            </a:pPr>
            <a:r>
              <a:rPr lang="en-US" sz="1800" b="0" i="0" u="none" strike="noStrike" cap="none" dirty="0">
                <a:solidFill>
                  <a:schemeClr val="lt1"/>
                </a:solidFill>
                <a:latin typeface="Calibri"/>
                <a:ea typeface="Calibri"/>
                <a:cs typeface="Calibri"/>
                <a:sym typeface="Calibri"/>
              </a:rPr>
              <a:t>1 - 2 </a:t>
            </a:r>
            <a:r>
              <a:rPr lang="en-US" dirty="0">
                <a:solidFill>
                  <a:schemeClr val="lt1"/>
                </a:solidFill>
                <a:latin typeface="Calibri"/>
                <a:ea typeface="Calibri"/>
                <a:cs typeface="Calibri"/>
                <a:sym typeface="Calibri"/>
              </a:rPr>
              <a:t>Y</a:t>
            </a:r>
            <a:r>
              <a:rPr lang="en-US" sz="1800" b="0" i="0" u="none" strike="noStrike" cap="none" dirty="0">
                <a:solidFill>
                  <a:schemeClr val="lt1"/>
                </a:solidFill>
                <a:latin typeface="Calibri"/>
                <a:ea typeface="Calibri"/>
                <a:cs typeface="Calibri"/>
                <a:sym typeface="Calibri"/>
              </a:rPr>
              <a:t>ears</a:t>
            </a:r>
            <a:endParaRPr dirty="0"/>
          </a:p>
        </p:txBody>
      </p:sp>
      <p:sp>
        <p:nvSpPr>
          <p:cNvPr id="44" name="Google Shape;137;p18">
            <a:extLst>
              <a:ext uri="{FF2B5EF4-FFF2-40B4-BE49-F238E27FC236}">
                <a16:creationId xmlns:a16="http://schemas.microsoft.com/office/drawing/2014/main" id="{20FFAEE8-B4DD-4B93-80F3-5E6D3478B683}"/>
              </a:ext>
            </a:extLst>
          </p:cNvPr>
          <p:cNvSpPr txBox="1"/>
          <p:nvPr/>
        </p:nvSpPr>
        <p:spPr>
          <a:xfrm>
            <a:off x="9013389" y="5096804"/>
            <a:ext cx="2153691" cy="4000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Market Salary</a:t>
            </a:r>
            <a:endParaRPr dirty="0"/>
          </a:p>
        </p:txBody>
      </p:sp>
      <p:sp>
        <p:nvSpPr>
          <p:cNvPr id="45" name="Google Shape;136;p18">
            <a:extLst>
              <a:ext uri="{FF2B5EF4-FFF2-40B4-BE49-F238E27FC236}">
                <a16:creationId xmlns:a16="http://schemas.microsoft.com/office/drawing/2014/main" id="{D4DE534C-C912-42AB-B53F-BFC20F439622}"/>
              </a:ext>
            </a:extLst>
          </p:cNvPr>
          <p:cNvSpPr txBox="1"/>
          <p:nvPr/>
        </p:nvSpPr>
        <p:spPr>
          <a:xfrm>
            <a:off x="8956096" y="5573156"/>
            <a:ext cx="2221598" cy="923289"/>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lt1"/>
              </a:buClr>
              <a:buSzPts val="1800"/>
              <a:buFont typeface="Noto Sans Symbols"/>
              <a:buChar char="▪"/>
            </a:pPr>
            <a:r>
              <a:rPr lang="en-US" sz="1800" b="0" i="0" u="none" strike="noStrike" cap="none" dirty="0">
                <a:solidFill>
                  <a:schemeClr val="lt1"/>
                </a:solidFill>
                <a:latin typeface="Calibri"/>
                <a:ea typeface="Calibri"/>
                <a:cs typeface="Calibri"/>
                <a:sym typeface="Calibri"/>
              </a:rPr>
              <a:t>Above </a:t>
            </a:r>
            <a:r>
              <a:rPr lang="en-US" dirty="0">
                <a:solidFill>
                  <a:schemeClr val="lt1"/>
                </a:solidFill>
                <a:latin typeface="Calibri"/>
                <a:ea typeface="Calibri"/>
                <a:cs typeface="Calibri"/>
                <a:sym typeface="Calibri"/>
              </a:rPr>
              <a:t>3.5 to 6</a:t>
            </a:r>
            <a:r>
              <a:rPr lang="en-US" sz="1800" b="0" i="0" u="none" strike="noStrike" cap="none" dirty="0">
                <a:solidFill>
                  <a:schemeClr val="lt1"/>
                </a:solidFill>
                <a:latin typeface="Calibri"/>
                <a:ea typeface="Calibri"/>
                <a:cs typeface="Calibri"/>
                <a:sym typeface="Calibri"/>
              </a:rPr>
              <a:t> lakhs/annum</a:t>
            </a:r>
            <a:endParaRPr dirty="0"/>
          </a:p>
          <a:p>
            <a:pPr marL="285750" marR="0" lvl="0" indent="-171450" algn="l" rtl="0">
              <a:lnSpc>
                <a:spcPct val="100000"/>
              </a:lnSpc>
              <a:spcBef>
                <a:spcPts val="0"/>
              </a:spcBef>
              <a:spcAft>
                <a:spcPts val="0"/>
              </a:spcAft>
              <a:buClr>
                <a:schemeClr val="lt1"/>
              </a:buClr>
              <a:buSzPts val="1800"/>
              <a:buFont typeface="Noto Sans Symbols"/>
              <a:buNone/>
            </a:pPr>
            <a:endParaRPr sz="1800" b="0" i="0" u="none" strike="noStrike" cap="none" dirty="0">
              <a:solidFill>
                <a:schemeClr val="lt1"/>
              </a:solidFill>
              <a:latin typeface="Calibri"/>
              <a:ea typeface="Calibri"/>
              <a:cs typeface="Calibri"/>
              <a:sym typeface="Calibri"/>
            </a:endParaRPr>
          </a:p>
        </p:txBody>
      </p:sp>
      <p:sp>
        <p:nvSpPr>
          <p:cNvPr id="47" name="Google Shape;124;p18">
            <a:extLst>
              <a:ext uri="{FF2B5EF4-FFF2-40B4-BE49-F238E27FC236}">
                <a16:creationId xmlns:a16="http://schemas.microsoft.com/office/drawing/2014/main" id="{8485EBEA-C1DE-486D-A178-78A64C3A4FC7}"/>
              </a:ext>
            </a:extLst>
          </p:cNvPr>
          <p:cNvSpPr/>
          <p:nvPr/>
        </p:nvSpPr>
        <p:spPr>
          <a:xfrm>
            <a:off x="488159" y="1601840"/>
            <a:ext cx="5607841" cy="4074828"/>
          </a:xfrm>
          <a:prstGeom prst="roundRect">
            <a:avLst>
              <a:gd name="adj" fmla="val 16667"/>
            </a:avLst>
          </a:prstGeom>
          <a:solidFill>
            <a:schemeClr val="accent1"/>
          </a:solidFill>
          <a:ln w="9525" cap="flat" cmpd="sng">
            <a:solidFill>
              <a:srgbClr val="6CAB42"/>
            </a:solidFill>
            <a:prstDash val="solid"/>
            <a:round/>
            <a:headEnd type="none" w="sm" len="sm"/>
            <a:tailEnd type="none" w="sm" len="sm"/>
          </a:ln>
          <a:effectLst>
            <a:outerShdw blurRad="40000" dist="23000" dir="5400000" rotWithShape="0">
              <a:srgbClr val="F4B081">
                <a:alpha val="60784"/>
              </a:srgbClr>
            </a:outerShdw>
            <a:reflection stA="18000" endPos="65000" dist="50800" dir="5400000" sy="-100000" algn="bl" rotWithShape="0"/>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50" name="Google Shape;165;p20">
            <a:extLst>
              <a:ext uri="{FF2B5EF4-FFF2-40B4-BE49-F238E27FC236}">
                <a16:creationId xmlns:a16="http://schemas.microsoft.com/office/drawing/2014/main" id="{16C3E67F-91EC-490D-9F8C-14D9DB95C5D7}"/>
              </a:ext>
            </a:extLst>
          </p:cNvPr>
          <p:cNvSpPr txBox="1"/>
          <p:nvPr/>
        </p:nvSpPr>
        <p:spPr>
          <a:xfrm>
            <a:off x="9013389" y="1561744"/>
            <a:ext cx="2407534" cy="369291"/>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lt1"/>
              </a:buClr>
              <a:buSzPts val="1800"/>
              <a:buFont typeface="Noto Sans Symbols"/>
              <a:buChar char="▪"/>
            </a:pPr>
            <a:r>
              <a:rPr lang="en-US" sz="1800" b="0" i="0" u="none" strike="noStrike" cap="none" dirty="0">
                <a:solidFill>
                  <a:schemeClr val="lt1"/>
                </a:solidFill>
                <a:latin typeface="Calibri"/>
                <a:ea typeface="Calibri"/>
                <a:cs typeface="Calibri"/>
                <a:sym typeface="Calibri"/>
              </a:rPr>
              <a:t>SQL, Excel</a:t>
            </a:r>
            <a:endParaRPr dirty="0"/>
          </a:p>
        </p:txBody>
      </p:sp>
      <p:pic>
        <p:nvPicPr>
          <p:cNvPr id="39" name="Google Shape;245;p23">
            <a:extLst>
              <a:ext uri="{FF2B5EF4-FFF2-40B4-BE49-F238E27FC236}">
                <a16:creationId xmlns:a16="http://schemas.microsoft.com/office/drawing/2014/main" id="{F539CC97-BE52-40B5-98A8-848AA5E1A4BA}"/>
              </a:ext>
            </a:extLst>
          </p:cNvPr>
          <p:cNvPicPr preferRelativeResize="0"/>
          <p:nvPr/>
        </p:nvPicPr>
        <p:blipFill rotWithShape="1">
          <a:blip r:embed="rId6">
            <a:alphaModFix/>
          </a:blip>
          <a:srcRect/>
          <a:stretch/>
        </p:blipFill>
        <p:spPr>
          <a:xfrm>
            <a:off x="488159" y="64295"/>
            <a:ext cx="1301594" cy="1311235"/>
          </a:xfrm>
          <a:prstGeom prst="rect">
            <a:avLst/>
          </a:prstGeom>
          <a:noFill/>
          <a:ln>
            <a:noFill/>
          </a:ln>
        </p:spPr>
      </p:pic>
      <p:sp>
        <p:nvSpPr>
          <p:cNvPr id="46" name="Google Shape;246;p23">
            <a:extLst>
              <a:ext uri="{FF2B5EF4-FFF2-40B4-BE49-F238E27FC236}">
                <a16:creationId xmlns:a16="http://schemas.microsoft.com/office/drawing/2014/main" id="{15636A8F-E06B-44F3-89E1-CD8518739DE7}"/>
              </a:ext>
            </a:extLst>
          </p:cNvPr>
          <p:cNvSpPr txBox="1"/>
          <p:nvPr/>
        </p:nvSpPr>
        <p:spPr>
          <a:xfrm>
            <a:off x="1848404" y="315251"/>
            <a:ext cx="5607841" cy="116951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dirty="0">
                <a:solidFill>
                  <a:srgbClr val="000000"/>
                </a:solidFill>
                <a:latin typeface="Calibri"/>
                <a:ea typeface="Calibri"/>
                <a:cs typeface="Calibri"/>
                <a:sym typeface="Calibri"/>
              </a:rPr>
              <a:t>Qlik Sense , Power BI and  Tableau are the top 3 Business Intelligence tool. These are Data Analytics Platform emerged in the market of Business Intelligence (BI) tools as a new-age technology which offers many user-friendly features. It is used by executives, decision-makers, analysts to explore the uncover insights that they can’t find with query-based BI tools.</a:t>
            </a:r>
            <a:endParaRPr dirty="0"/>
          </a:p>
        </p:txBody>
      </p:sp>
      <p:sp>
        <p:nvSpPr>
          <p:cNvPr id="48" name="Google Shape;235;p23">
            <a:extLst>
              <a:ext uri="{FF2B5EF4-FFF2-40B4-BE49-F238E27FC236}">
                <a16:creationId xmlns:a16="http://schemas.microsoft.com/office/drawing/2014/main" id="{277BA723-D2B1-49F7-9B7F-88D2CB8C1F02}"/>
              </a:ext>
            </a:extLst>
          </p:cNvPr>
          <p:cNvSpPr txBox="1"/>
          <p:nvPr/>
        </p:nvSpPr>
        <p:spPr>
          <a:xfrm>
            <a:off x="776298" y="2420889"/>
            <a:ext cx="5435125" cy="22159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 Why Qlik sense is good technology to learn?</a:t>
            </a:r>
            <a:endParaRPr dirty="0"/>
          </a:p>
          <a:p>
            <a:pPr marL="0" marR="0" lvl="0" indent="0" algn="l" rtl="0">
              <a:lnSpc>
                <a:spcPct val="100000"/>
              </a:lnSpc>
              <a:spcBef>
                <a:spcPts val="0"/>
              </a:spcBef>
              <a:spcAft>
                <a:spcPts val="0"/>
              </a:spcAft>
              <a:buNone/>
            </a:pPr>
            <a:endParaRPr sz="20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endParaRPr sz="2000" b="1" i="0" u="none" strike="noStrike" cap="none" dirty="0">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Noto Sans Symbols"/>
              <a:buChar char="▪"/>
            </a:pPr>
            <a:r>
              <a:rPr lang="en-US" sz="2000" b="0" i="0" u="none" strike="noStrike" cap="none" dirty="0">
                <a:solidFill>
                  <a:schemeClr val="lt1"/>
                </a:solidFill>
                <a:latin typeface="Calibri"/>
                <a:ea typeface="Calibri"/>
                <a:cs typeface="Calibri"/>
                <a:sym typeface="Calibri"/>
              </a:rPr>
              <a:t>Easy and quick  to learn</a:t>
            </a:r>
            <a:endParaRPr dirty="0"/>
          </a:p>
          <a:p>
            <a:pPr marL="0" marR="0" lvl="0" indent="0" algn="l" rtl="0">
              <a:lnSpc>
                <a:spcPct val="100000"/>
              </a:lnSpc>
              <a:spcBef>
                <a:spcPts val="0"/>
              </a:spcBef>
              <a:spcAft>
                <a:spcPts val="0"/>
              </a:spcAft>
              <a:buNone/>
            </a:pPr>
            <a:r>
              <a:rPr lang="en-US" sz="2000" b="0" i="0" u="none" strike="noStrike" cap="none" dirty="0">
                <a:solidFill>
                  <a:schemeClr val="lt1"/>
                </a:solidFill>
                <a:latin typeface="Calibri"/>
                <a:ea typeface="Calibri"/>
                <a:cs typeface="Calibri"/>
                <a:sym typeface="Calibri"/>
              </a:rPr>
              <a:t> </a:t>
            </a:r>
            <a:endParaRPr dirty="0"/>
          </a:p>
          <a:p>
            <a:pPr marL="285750" marR="0" lvl="0" indent="-285750" algn="l" rtl="0">
              <a:lnSpc>
                <a:spcPct val="100000"/>
              </a:lnSpc>
              <a:spcBef>
                <a:spcPts val="0"/>
              </a:spcBef>
              <a:spcAft>
                <a:spcPts val="0"/>
              </a:spcAft>
              <a:buClr>
                <a:schemeClr val="lt1"/>
              </a:buClr>
              <a:buSzPts val="1800"/>
              <a:buFont typeface="Noto Sans Symbols"/>
              <a:buChar char="▪"/>
            </a:pPr>
            <a:r>
              <a:rPr lang="en-US" sz="2000" b="0" i="0" u="none" strike="noStrike" cap="none" dirty="0">
                <a:solidFill>
                  <a:schemeClr val="lt1"/>
                </a:solidFill>
                <a:latin typeface="Calibri"/>
                <a:ea typeface="Calibri"/>
                <a:cs typeface="Calibri"/>
                <a:sym typeface="Calibri"/>
              </a:rPr>
              <a:t>Technical knowledge of only SQL is required</a:t>
            </a:r>
            <a:endParaRPr dirty="0"/>
          </a:p>
          <a:p>
            <a:pPr marL="285750" marR="0" lvl="0" indent="-171450" algn="l" rtl="0">
              <a:lnSpc>
                <a:spcPct val="100000"/>
              </a:lnSpc>
              <a:spcBef>
                <a:spcPts val="0"/>
              </a:spcBef>
              <a:spcAft>
                <a:spcPts val="0"/>
              </a:spcAft>
              <a:buClr>
                <a:schemeClr val="lt1"/>
              </a:buClr>
              <a:buSzPts val="1800"/>
              <a:buFont typeface="Noto Sans Symbols"/>
              <a:buNone/>
            </a:pPr>
            <a:endParaRPr sz="1800" b="0" i="0" u="none" strike="noStrike" cap="none" dirty="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32041628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01D4ADB-79CE-478E-8FBE-53E59DEC969A}"/>
              </a:ext>
            </a:extLst>
          </p:cNvPr>
          <p:cNvSpPr>
            <a:spLocks noGrp="1"/>
          </p:cNvSpPr>
          <p:nvPr>
            <p:ph type="sldNum" sz="quarter" idx="4"/>
          </p:nvPr>
        </p:nvSpPr>
        <p:spPr>
          <a:xfrm>
            <a:off x="628788" y="6339840"/>
            <a:ext cx="302281" cy="365760"/>
          </a:xfrm>
        </p:spPr>
        <p:txBody>
          <a:bodyPr vert="horz" lIns="0" tIns="45720" rIns="0" bIns="45720" rtlCol="0" anchor="ctr">
            <a:normAutofit/>
          </a:bodyPr>
          <a:lstStyle/>
          <a:p>
            <a:pPr>
              <a:spcAft>
                <a:spcPts val="600"/>
              </a:spcAft>
            </a:pPr>
            <a:fld id="{4FAB73BC-B049-4115-A692-8D63A059BFB8}" type="slidenum">
              <a:rPr lang="en-US" smtClean="0"/>
              <a:pPr>
                <a:spcAft>
                  <a:spcPts val="600"/>
                </a:spcAft>
              </a:pPr>
              <a:t>15</a:t>
            </a:fld>
            <a:endParaRPr lang="en-US"/>
          </a:p>
        </p:txBody>
      </p:sp>
      <p:sp>
        <p:nvSpPr>
          <p:cNvPr id="5" name="Text Placeholder 119">
            <a:extLst>
              <a:ext uri="{FF2B5EF4-FFF2-40B4-BE49-F238E27FC236}">
                <a16:creationId xmlns:a16="http://schemas.microsoft.com/office/drawing/2014/main" id="{A8F5C4E3-6105-466B-A340-80D73DB227A9}"/>
              </a:ext>
              <a:ext uri="{C183D7F6-B498-43B3-948B-1728B52AA6E4}">
                <adec:decorative xmlns:adec="http://schemas.microsoft.com/office/drawing/2017/decorative" val="1"/>
              </a:ext>
            </a:extLst>
          </p:cNvPr>
          <p:cNvSpPr txBox="1">
            <a:spLocks/>
          </p:cNvSpPr>
          <p:nvPr/>
        </p:nvSpPr>
        <p:spPr>
          <a:xfrm>
            <a:off x="693060" y="6641305"/>
            <a:ext cx="173736" cy="152400"/>
          </a:xfrm>
          <a:prstGeom prst="rect">
            <a:avLst/>
          </a:prstGeom>
          <a:solidFill>
            <a:schemeClr val="accent2"/>
          </a:solidFill>
          <a:effectLst>
            <a:outerShdw blurRad="50800" dist="38100" dir="2700000" algn="tl" rotWithShape="0">
              <a:prstClr val="black">
                <a:alpha val="40000"/>
              </a:prstClr>
            </a:outerShdw>
          </a:effectLst>
        </p:spPr>
        <p:txBody>
          <a:bodyPr vert="horz" lIns="45720" tIns="45720" rIns="45720" bIns="45720" rtlCol="0">
            <a:normAutofit fontScale="25000" lnSpcReduction="20000"/>
          </a:bodyPr>
          <a:lstStyle>
            <a:lvl1pPr marL="0" indent="0" algn="l" defTabSz="914400" rtl="0" eaLnBrk="1" latinLnBrk="0" hangingPunct="1">
              <a:lnSpc>
                <a:spcPct val="90000"/>
              </a:lnSpc>
              <a:spcBef>
                <a:spcPts val="1200"/>
              </a:spcBef>
              <a:spcAft>
                <a:spcPts val="200"/>
              </a:spcAft>
              <a:buClr>
                <a:schemeClr val="accent1"/>
              </a:buClr>
              <a:buSzPct val="100000"/>
              <a:buFont typeface="Arial" panose="020B0604020202020204" pitchFamily="34" charset="0"/>
              <a:buNone/>
              <a:defRPr sz="2000" kern="1200">
                <a:solidFill>
                  <a:schemeClr val="tx1">
                    <a:alpha val="0"/>
                  </a:schemeClr>
                </a:solidFill>
                <a:latin typeface="+mn-lt"/>
                <a:ea typeface="+mn-ea"/>
                <a:cs typeface="+mn-cs"/>
              </a:defRPr>
            </a:lvl1pPr>
            <a:lvl2pPr marL="4572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endParaRPr lang="en-US" dirty="0"/>
          </a:p>
        </p:txBody>
      </p:sp>
      <p:sp>
        <p:nvSpPr>
          <p:cNvPr id="18" name="Google Shape;125;p18">
            <a:extLst>
              <a:ext uri="{FF2B5EF4-FFF2-40B4-BE49-F238E27FC236}">
                <a16:creationId xmlns:a16="http://schemas.microsoft.com/office/drawing/2014/main" id="{308878AD-55AE-4C14-8DC1-3908ADE302DD}"/>
              </a:ext>
            </a:extLst>
          </p:cNvPr>
          <p:cNvSpPr/>
          <p:nvPr/>
        </p:nvSpPr>
        <p:spPr>
          <a:xfrm>
            <a:off x="7443145" y="764889"/>
            <a:ext cx="3734549" cy="1656000"/>
          </a:xfrm>
          <a:prstGeom prst="roundRect">
            <a:avLst>
              <a:gd name="adj" fmla="val 16667"/>
            </a:avLst>
          </a:prstGeom>
          <a:solidFill>
            <a:schemeClr val="accent1"/>
          </a:solidFill>
          <a:ln w="9525" cap="flat" cmpd="sng">
            <a:solidFill>
              <a:srgbClr val="6CAB42"/>
            </a:solidFill>
            <a:prstDash val="solid"/>
            <a:round/>
            <a:headEnd type="none" w="sm" len="sm"/>
            <a:tailEnd type="none" w="sm" len="sm"/>
          </a:ln>
          <a:effectLst>
            <a:outerShdw blurRad="40000" dist="23000" dir="5400000" rotWithShape="0">
              <a:srgbClr val="F4B081">
                <a:alpha val="60784"/>
              </a:srgbClr>
            </a:outerShdw>
            <a:reflection stA="18000" endPos="65000" dist="50800" dir="5400000" sy="-100000" algn="bl" rotWithShape="0"/>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19" name="Google Shape;126;p18">
            <a:extLst>
              <a:ext uri="{FF2B5EF4-FFF2-40B4-BE49-F238E27FC236}">
                <a16:creationId xmlns:a16="http://schemas.microsoft.com/office/drawing/2014/main" id="{211CC7B0-ADFE-4A8B-93DE-F6EDA0727572}"/>
              </a:ext>
            </a:extLst>
          </p:cNvPr>
          <p:cNvSpPr/>
          <p:nvPr/>
        </p:nvSpPr>
        <p:spPr>
          <a:xfrm>
            <a:off x="7449694" y="2846076"/>
            <a:ext cx="3721449" cy="1563903"/>
          </a:xfrm>
          <a:prstGeom prst="roundRect">
            <a:avLst>
              <a:gd name="adj" fmla="val 16667"/>
            </a:avLst>
          </a:prstGeom>
          <a:solidFill>
            <a:schemeClr val="accent1"/>
          </a:solidFill>
          <a:ln w="9525" cap="flat" cmpd="sng">
            <a:solidFill>
              <a:srgbClr val="6CAB42"/>
            </a:solidFill>
            <a:prstDash val="solid"/>
            <a:round/>
            <a:headEnd type="none" w="sm" len="sm"/>
            <a:tailEnd type="none" w="sm" len="sm"/>
          </a:ln>
          <a:effectLst>
            <a:outerShdw blurRad="40000" dist="23000" dir="5400000" rotWithShape="0">
              <a:srgbClr val="F4B081">
                <a:alpha val="60784"/>
              </a:srgbClr>
            </a:outerShdw>
            <a:reflection stA="18000" endPos="65000" dist="50800" dir="5400000" sy="-100000" algn="bl" rotWithShape="0"/>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20" name="Google Shape;126;p18">
            <a:extLst>
              <a:ext uri="{FF2B5EF4-FFF2-40B4-BE49-F238E27FC236}">
                <a16:creationId xmlns:a16="http://schemas.microsoft.com/office/drawing/2014/main" id="{AC85C310-AE36-40BE-B478-A728A2B32A92}"/>
              </a:ext>
            </a:extLst>
          </p:cNvPr>
          <p:cNvSpPr/>
          <p:nvPr/>
        </p:nvSpPr>
        <p:spPr>
          <a:xfrm>
            <a:off x="7456245" y="4850371"/>
            <a:ext cx="3721449" cy="1563903"/>
          </a:xfrm>
          <a:prstGeom prst="roundRect">
            <a:avLst>
              <a:gd name="adj" fmla="val 16667"/>
            </a:avLst>
          </a:prstGeom>
          <a:solidFill>
            <a:schemeClr val="accent1"/>
          </a:solidFill>
          <a:ln w="9525" cap="flat" cmpd="sng">
            <a:solidFill>
              <a:srgbClr val="6CAB42"/>
            </a:solidFill>
            <a:prstDash val="solid"/>
            <a:round/>
            <a:headEnd type="none" w="sm" len="sm"/>
            <a:tailEnd type="none" w="sm" len="sm"/>
          </a:ln>
          <a:effectLst>
            <a:outerShdw blurRad="40000" dist="23000" dir="5400000" rotWithShape="0">
              <a:srgbClr val="F4B081">
                <a:alpha val="60784"/>
              </a:srgbClr>
            </a:outerShdw>
            <a:reflection stA="18000" endPos="65000" dist="50800" dir="5400000" sy="-100000" algn="bl" rotWithShape="0"/>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Calibri"/>
              <a:ea typeface="Calibri"/>
              <a:cs typeface="Calibri"/>
              <a:sym typeface="Calibri"/>
            </a:endParaRPr>
          </a:p>
        </p:txBody>
      </p:sp>
      <p:grpSp>
        <p:nvGrpSpPr>
          <p:cNvPr id="22" name="Group 21">
            <a:extLst>
              <a:ext uri="{FF2B5EF4-FFF2-40B4-BE49-F238E27FC236}">
                <a16:creationId xmlns:a16="http://schemas.microsoft.com/office/drawing/2014/main" id="{0A0B5987-DDBA-4DA8-A36F-003BC43D1826}"/>
              </a:ext>
            </a:extLst>
          </p:cNvPr>
          <p:cNvGrpSpPr/>
          <p:nvPr/>
        </p:nvGrpSpPr>
        <p:grpSpPr>
          <a:xfrm rot="13304918">
            <a:off x="6479584" y="1873571"/>
            <a:ext cx="418257" cy="1065395"/>
            <a:chOff x="3877350" y="883634"/>
            <a:chExt cx="373300" cy="311083"/>
          </a:xfrm>
        </p:grpSpPr>
        <p:sp>
          <p:nvSpPr>
            <p:cNvPr id="24" name="Arrow: Right 23">
              <a:extLst>
                <a:ext uri="{FF2B5EF4-FFF2-40B4-BE49-F238E27FC236}">
                  <a16:creationId xmlns:a16="http://schemas.microsoft.com/office/drawing/2014/main" id="{65C6EEDD-C4EC-4C00-B3F2-BEB19AE45BFB}"/>
                </a:ext>
              </a:extLst>
            </p:cNvPr>
            <p:cNvSpPr/>
            <p:nvPr/>
          </p:nvSpPr>
          <p:spPr>
            <a:xfrm rot="5400000">
              <a:off x="3908458" y="852526"/>
              <a:ext cx="311083" cy="37330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 name="Arrow: Right 4">
              <a:extLst>
                <a:ext uri="{FF2B5EF4-FFF2-40B4-BE49-F238E27FC236}">
                  <a16:creationId xmlns:a16="http://schemas.microsoft.com/office/drawing/2014/main" id="{44031568-1AEE-4C5B-BE0B-27A29A8C218D}"/>
                </a:ext>
              </a:extLst>
            </p:cNvPr>
            <p:cNvSpPr txBox="1"/>
            <p:nvPr/>
          </p:nvSpPr>
          <p:spPr>
            <a:xfrm>
              <a:off x="3952010" y="883635"/>
              <a:ext cx="223980" cy="2177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IN" sz="1300" b="0" i="0" kern="1200"/>
            </a:p>
          </p:txBody>
        </p:sp>
      </p:grpSp>
      <p:grpSp>
        <p:nvGrpSpPr>
          <p:cNvPr id="28" name="Group 27">
            <a:extLst>
              <a:ext uri="{FF2B5EF4-FFF2-40B4-BE49-F238E27FC236}">
                <a16:creationId xmlns:a16="http://schemas.microsoft.com/office/drawing/2014/main" id="{3CF9BD47-5B41-4D4E-BCD3-6BC272639E1D}"/>
              </a:ext>
            </a:extLst>
          </p:cNvPr>
          <p:cNvGrpSpPr/>
          <p:nvPr/>
        </p:nvGrpSpPr>
        <p:grpSpPr>
          <a:xfrm rot="16200000">
            <a:off x="6593790" y="3247821"/>
            <a:ext cx="418257" cy="1065395"/>
            <a:chOff x="3877350" y="883634"/>
            <a:chExt cx="373300" cy="311083"/>
          </a:xfrm>
        </p:grpSpPr>
        <p:sp>
          <p:nvSpPr>
            <p:cNvPr id="30" name="Arrow: Right 29">
              <a:extLst>
                <a:ext uri="{FF2B5EF4-FFF2-40B4-BE49-F238E27FC236}">
                  <a16:creationId xmlns:a16="http://schemas.microsoft.com/office/drawing/2014/main" id="{D89D4216-A7BC-4AAC-8F39-FAD70AE06787}"/>
                </a:ext>
              </a:extLst>
            </p:cNvPr>
            <p:cNvSpPr/>
            <p:nvPr/>
          </p:nvSpPr>
          <p:spPr>
            <a:xfrm rot="5400000">
              <a:off x="3908458" y="852526"/>
              <a:ext cx="311083" cy="37330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32" name="Arrow: Right 4">
              <a:extLst>
                <a:ext uri="{FF2B5EF4-FFF2-40B4-BE49-F238E27FC236}">
                  <a16:creationId xmlns:a16="http://schemas.microsoft.com/office/drawing/2014/main" id="{46756325-3EB9-44F2-BEBD-F2324F11CEF3}"/>
                </a:ext>
              </a:extLst>
            </p:cNvPr>
            <p:cNvSpPr txBox="1"/>
            <p:nvPr/>
          </p:nvSpPr>
          <p:spPr>
            <a:xfrm>
              <a:off x="3952010" y="883635"/>
              <a:ext cx="223980" cy="2177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IN" sz="1300" b="0" i="0" kern="1200"/>
            </a:p>
          </p:txBody>
        </p:sp>
      </p:grpSp>
      <p:grpSp>
        <p:nvGrpSpPr>
          <p:cNvPr id="33" name="Group 32">
            <a:extLst>
              <a:ext uri="{FF2B5EF4-FFF2-40B4-BE49-F238E27FC236}">
                <a16:creationId xmlns:a16="http://schemas.microsoft.com/office/drawing/2014/main" id="{D546B407-F4CB-4651-BBEF-95C5FA6814CC}"/>
              </a:ext>
            </a:extLst>
          </p:cNvPr>
          <p:cNvGrpSpPr/>
          <p:nvPr/>
        </p:nvGrpSpPr>
        <p:grpSpPr>
          <a:xfrm rot="18863080">
            <a:off x="6593792" y="4607452"/>
            <a:ext cx="418257" cy="1065395"/>
            <a:chOff x="3877350" y="883634"/>
            <a:chExt cx="373300" cy="311083"/>
          </a:xfrm>
        </p:grpSpPr>
        <p:sp>
          <p:nvSpPr>
            <p:cNvPr id="34" name="Arrow: Right 33">
              <a:extLst>
                <a:ext uri="{FF2B5EF4-FFF2-40B4-BE49-F238E27FC236}">
                  <a16:creationId xmlns:a16="http://schemas.microsoft.com/office/drawing/2014/main" id="{36057611-9732-4774-A98D-C8F659E9BC60}"/>
                </a:ext>
              </a:extLst>
            </p:cNvPr>
            <p:cNvSpPr/>
            <p:nvPr/>
          </p:nvSpPr>
          <p:spPr>
            <a:xfrm rot="5400000">
              <a:off x="3908458" y="852526"/>
              <a:ext cx="311083" cy="37330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35" name="Arrow: Right 4">
              <a:extLst>
                <a:ext uri="{FF2B5EF4-FFF2-40B4-BE49-F238E27FC236}">
                  <a16:creationId xmlns:a16="http://schemas.microsoft.com/office/drawing/2014/main" id="{5D484FCA-A6C1-48AE-82A0-F027709CD739}"/>
                </a:ext>
              </a:extLst>
            </p:cNvPr>
            <p:cNvSpPr txBox="1"/>
            <p:nvPr/>
          </p:nvSpPr>
          <p:spPr>
            <a:xfrm>
              <a:off x="3952010" y="883635"/>
              <a:ext cx="223980" cy="2177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IN" sz="1300" b="0" i="0" kern="1200"/>
            </a:p>
          </p:txBody>
        </p:sp>
      </p:grpSp>
      <p:pic>
        <p:nvPicPr>
          <p:cNvPr id="36" name="Google Shape;129;p18">
            <a:extLst>
              <a:ext uri="{FF2B5EF4-FFF2-40B4-BE49-F238E27FC236}">
                <a16:creationId xmlns:a16="http://schemas.microsoft.com/office/drawing/2014/main" id="{A990494E-8BA4-4611-A788-2F71B36026C9}"/>
              </a:ext>
            </a:extLst>
          </p:cNvPr>
          <p:cNvPicPr preferRelativeResize="0"/>
          <p:nvPr/>
        </p:nvPicPr>
        <p:blipFill rotWithShape="1">
          <a:blip r:embed="rId3">
            <a:alphaModFix/>
          </a:blip>
          <a:srcRect/>
          <a:stretch/>
        </p:blipFill>
        <p:spPr>
          <a:xfrm>
            <a:off x="7456245" y="1111225"/>
            <a:ext cx="1243321" cy="1107364"/>
          </a:xfrm>
          <a:prstGeom prst="rect">
            <a:avLst/>
          </a:prstGeom>
          <a:noFill/>
          <a:ln>
            <a:noFill/>
          </a:ln>
        </p:spPr>
      </p:pic>
      <p:pic>
        <p:nvPicPr>
          <p:cNvPr id="37" name="Google Shape;131;p18">
            <a:extLst>
              <a:ext uri="{FF2B5EF4-FFF2-40B4-BE49-F238E27FC236}">
                <a16:creationId xmlns:a16="http://schemas.microsoft.com/office/drawing/2014/main" id="{E37B71C1-7499-47CE-B85D-3C81A0CD4BE5}"/>
              </a:ext>
            </a:extLst>
          </p:cNvPr>
          <p:cNvPicPr preferRelativeResize="0"/>
          <p:nvPr/>
        </p:nvPicPr>
        <p:blipFill rotWithShape="1">
          <a:blip r:embed="rId4">
            <a:alphaModFix/>
          </a:blip>
          <a:srcRect/>
          <a:stretch/>
        </p:blipFill>
        <p:spPr>
          <a:xfrm>
            <a:off x="7437093" y="3092424"/>
            <a:ext cx="1212157" cy="1212157"/>
          </a:xfrm>
          <a:prstGeom prst="rect">
            <a:avLst/>
          </a:prstGeom>
          <a:noFill/>
          <a:ln>
            <a:noFill/>
          </a:ln>
        </p:spPr>
      </p:pic>
      <p:pic>
        <p:nvPicPr>
          <p:cNvPr id="38" name="Google Shape;135;p18">
            <a:extLst>
              <a:ext uri="{FF2B5EF4-FFF2-40B4-BE49-F238E27FC236}">
                <a16:creationId xmlns:a16="http://schemas.microsoft.com/office/drawing/2014/main" id="{5B6771B5-1CC3-4A2E-805C-0993E19DF332}"/>
              </a:ext>
            </a:extLst>
          </p:cNvPr>
          <p:cNvPicPr preferRelativeResize="0"/>
          <p:nvPr/>
        </p:nvPicPr>
        <p:blipFill rotWithShape="1">
          <a:blip r:embed="rId5">
            <a:alphaModFix/>
          </a:blip>
          <a:srcRect/>
          <a:stretch/>
        </p:blipFill>
        <p:spPr>
          <a:xfrm>
            <a:off x="7437093" y="5127665"/>
            <a:ext cx="1323203" cy="1044127"/>
          </a:xfrm>
          <a:prstGeom prst="rect">
            <a:avLst/>
          </a:prstGeom>
          <a:noFill/>
          <a:ln>
            <a:noFill/>
          </a:ln>
        </p:spPr>
      </p:pic>
      <p:sp>
        <p:nvSpPr>
          <p:cNvPr id="41" name="Google Shape;132;p18">
            <a:extLst>
              <a:ext uri="{FF2B5EF4-FFF2-40B4-BE49-F238E27FC236}">
                <a16:creationId xmlns:a16="http://schemas.microsoft.com/office/drawing/2014/main" id="{2B31E6BC-2E4D-4313-B1DB-B5FFFD91FE8F}"/>
              </a:ext>
            </a:extLst>
          </p:cNvPr>
          <p:cNvSpPr txBox="1"/>
          <p:nvPr/>
        </p:nvSpPr>
        <p:spPr>
          <a:xfrm>
            <a:off x="9033543" y="1041114"/>
            <a:ext cx="2309574" cy="4000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Pre-requisites</a:t>
            </a:r>
            <a:endParaRPr dirty="0"/>
          </a:p>
        </p:txBody>
      </p:sp>
      <p:sp>
        <p:nvSpPr>
          <p:cNvPr id="42" name="Google Shape;134;p18">
            <a:extLst>
              <a:ext uri="{FF2B5EF4-FFF2-40B4-BE49-F238E27FC236}">
                <a16:creationId xmlns:a16="http://schemas.microsoft.com/office/drawing/2014/main" id="{941EC05C-3180-4443-A2AF-9E18FB27AE5D}"/>
              </a:ext>
            </a:extLst>
          </p:cNvPr>
          <p:cNvSpPr txBox="1"/>
          <p:nvPr/>
        </p:nvSpPr>
        <p:spPr>
          <a:xfrm>
            <a:off x="9020174" y="3220108"/>
            <a:ext cx="1925831" cy="3993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Time required</a:t>
            </a:r>
            <a:endParaRPr dirty="0"/>
          </a:p>
        </p:txBody>
      </p:sp>
      <p:sp>
        <p:nvSpPr>
          <p:cNvPr id="43" name="Google Shape;133;p18">
            <a:extLst>
              <a:ext uri="{FF2B5EF4-FFF2-40B4-BE49-F238E27FC236}">
                <a16:creationId xmlns:a16="http://schemas.microsoft.com/office/drawing/2014/main" id="{327E9D8F-711F-484B-9E2C-6738116392D1}"/>
              </a:ext>
            </a:extLst>
          </p:cNvPr>
          <p:cNvSpPr txBox="1"/>
          <p:nvPr/>
        </p:nvSpPr>
        <p:spPr>
          <a:xfrm>
            <a:off x="9020174" y="3429000"/>
            <a:ext cx="2058234" cy="646331"/>
          </a:xfrm>
          <a:prstGeom prst="rect">
            <a:avLst/>
          </a:prstGeom>
          <a:noFill/>
          <a:ln>
            <a:noFill/>
          </a:ln>
        </p:spPr>
        <p:txBody>
          <a:bodyPr spcFirstLastPara="1" wrap="square" lIns="91425" tIns="45700" rIns="91425" bIns="45700" anchor="t" anchorCtr="0">
            <a:spAutoFit/>
          </a:bodyPr>
          <a:lstStyle/>
          <a:p>
            <a:pPr marL="285750" marR="0" lvl="0" indent="-171450" algn="l" rtl="0">
              <a:lnSpc>
                <a:spcPct val="100000"/>
              </a:lnSpc>
              <a:spcBef>
                <a:spcPts val="0"/>
              </a:spcBef>
              <a:spcAft>
                <a:spcPts val="0"/>
              </a:spcAft>
              <a:buClr>
                <a:schemeClr val="lt1"/>
              </a:buClr>
              <a:buSzPts val="1800"/>
              <a:buFont typeface="Noto Sans Symbols"/>
              <a:buNone/>
            </a:pPr>
            <a:endParaRPr sz="1800" b="0" i="0" u="none" strike="noStrike" cap="none" dirty="0">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Noto Sans Symbols"/>
              <a:buChar char="▪"/>
            </a:pPr>
            <a:r>
              <a:rPr lang="en-US" sz="1800" b="0" i="0" u="none" strike="noStrike" cap="none" dirty="0">
                <a:solidFill>
                  <a:schemeClr val="lt1"/>
                </a:solidFill>
                <a:latin typeface="Calibri"/>
                <a:ea typeface="Calibri"/>
                <a:cs typeface="Calibri"/>
                <a:sym typeface="Calibri"/>
              </a:rPr>
              <a:t>1 - 2 </a:t>
            </a:r>
            <a:r>
              <a:rPr lang="en-US" dirty="0">
                <a:solidFill>
                  <a:schemeClr val="lt1"/>
                </a:solidFill>
                <a:latin typeface="Calibri"/>
                <a:ea typeface="Calibri"/>
                <a:cs typeface="Calibri"/>
                <a:sym typeface="Calibri"/>
              </a:rPr>
              <a:t>Y</a:t>
            </a:r>
            <a:r>
              <a:rPr lang="en-US" sz="1800" b="0" i="0" u="none" strike="noStrike" cap="none" dirty="0">
                <a:solidFill>
                  <a:schemeClr val="lt1"/>
                </a:solidFill>
                <a:latin typeface="Calibri"/>
                <a:ea typeface="Calibri"/>
                <a:cs typeface="Calibri"/>
                <a:sym typeface="Calibri"/>
              </a:rPr>
              <a:t>ears</a:t>
            </a:r>
            <a:endParaRPr dirty="0"/>
          </a:p>
        </p:txBody>
      </p:sp>
      <p:sp>
        <p:nvSpPr>
          <p:cNvPr id="44" name="Google Shape;137;p18">
            <a:extLst>
              <a:ext uri="{FF2B5EF4-FFF2-40B4-BE49-F238E27FC236}">
                <a16:creationId xmlns:a16="http://schemas.microsoft.com/office/drawing/2014/main" id="{20FFAEE8-B4DD-4B93-80F3-5E6D3478B683}"/>
              </a:ext>
            </a:extLst>
          </p:cNvPr>
          <p:cNvSpPr txBox="1"/>
          <p:nvPr/>
        </p:nvSpPr>
        <p:spPr>
          <a:xfrm>
            <a:off x="9013389" y="5096804"/>
            <a:ext cx="2153691" cy="4000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Market Salary</a:t>
            </a:r>
            <a:endParaRPr dirty="0"/>
          </a:p>
        </p:txBody>
      </p:sp>
      <p:sp>
        <p:nvSpPr>
          <p:cNvPr id="45" name="Google Shape;136;p18">
            <a:extLst>
              <a:ext uri="{FF2B5EF4-FFF2-40B4-BE49-F238E27FC236}">
                <a16:creationId xmlns:a16="http://schemas.microsoft.com/office/drawing/2014/main" id="{D4DE534C-C912-42AB-B53F-BFC20F439622}"/>
              </a:ext>
            </a:extLst>
          </p:cNvPr>
          <p:cNvSpPr txBox="1"/>
          <p:nvPr/>
        </p:nvSpPr>
        <p:spPr>
          <a:xfrm>
            <a:off x="8956096" y="5573156"/>
            <a:ext cx="2221598" cy="923289"/>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lt1"/>
              </a:buClr>
              <a:buSzPts val="1800"/>
              <a:buFont typeface="Noto Sans Symbols"/>
              <a:buChar char="▪"/>
            </a:pPr>
            <a:r>
              <a:rPr lang="en-US" sz="1800" b="0" i="0" u="none" strike="noStrike" cap="none" dirty="0">
                <a:solidFill>
                  <a:schemeClr val="lt1"/>
                </a:solidFill>
                <a:latin typeface="Calibri"/>
                <a:ea typeface="Calibri"/>
                <a:cs typeface="Calibri"/>
                <a:sym typeface="Calibri"/>
              </a:rPr>
              <a:t>Above 4</a:t>
            </a:r>
            <a:r>
              <a:rPr lang="en-US" dirty="0">
                <a:solidFill>
                  <a:schemeClr val="lt1"/>
                </a:solidFill>
                <a:latin typeface="Calibri"/>
                <a:ea typeface="Calibri"/>
                <a:cs typeface="Calibri"/>
                <a:sym typeface="Calibri"/>
              </a:rPr>
              <a:t> to 6</a:t>
            </a:r>
            <a:r>
              <a:rPr lang="en-US" sz="1800" b="0" i="0" u="none" strike="noStrike" cap="none" dirty="0">
                <a:solidFill>
                  <a:schemeClr val="lt1"/>
                </a:solidFill>
                <a:latin typeface="Calibri"/>
                <a:ea typeface="Calibri"/>
                <a:cs typeface="Calibri"/>
                <a:sym typeface="Calibri"/>
              </a:rPr>
              <a:t> lakhs/annum</a:t>
            </a:r>
            <a:endParaRPr dirty="0"/>
          </a:p>
          <a:p>
            <a:pPr marL="285750" marR="0" lvl="0" indent="-171450" algn="l" rtl="0">
              <a:lnSpc>
                <a:spcPct val="100000"/>
              </a:lnSpc>
              <a:spcBef>
                <a:spcPts val="0"/>
              </a:spcBef>
              <a:spcAft>
                <a:spcPts val="0"/>
              </a:spcAft>
              <a:buClr>
                <a:schemeClr val="lt1"/>
              </a:buClr>
              <a:buSzPts val="1800"/>
              <a:buFont typeface="Noto Sans Symbols"/>
              <a:buNone/>
            </a:pPr>
            <a:endParaRPr sz="1800" b="0" i="0" u="none" strike="noStrike" cap="none" dirty="0">
              <a:solidFill>
                <a:schemeClr val="lt1"/>
              </a:solidFill>
              <a:latin typeface="Calibri"/>
              <a:ea typeface="Calibri"/>
              <a:cs typeface="Calibri"/>
              <a:sym typeface="Calibri"/>
            </a:endParaRPr>
          </a:p>
        </p:txBody>
      </p:sp>
      <p:sp>
        <p:nvSpPr>
          <p:cNvPr id="47" name="Google Shape;124;p18">
            <a:extLst>
              <a:ext uri="{FF2B5EF4-FFF2-40B4-BE49-F238E27FC236}">
                <a16:creationId xmlns:a16="http://schemas.microsoft.com/office/drawing/2014/main" id="{8485EBEA-C1DE-486D-A178-78A64C3A4FC7}"/>
              </a:ext>
            </a:extLst>
          </p:cNvPr>
          <p:cNvSpPr/>
          <p:nvPr/>
        </p:nvSpPr>
        <p:spPr>
          <a:xfrm>
            <a:off x="488159" y="1601840"/>
            <a:ext cx="5607841" cy="4074828"/>
          </a:xfrm>
          <a:prstGeom prst="roundRect">
            <a:avLst>
              <a:gd name="adj" fmla="val 16667"/>
            </a:avLst>
          </a:prstGeom>
          <a:solidFill>
            <a:schemeClr val="accent1"/>
          </a:solidFill>
          <a:ln w="9525" cap="flat" cmpd="sng">
            <a:solidFill>
              <a:srgbClr val="6CAB42"/>
            </a:solidFill>
            <a:prstDash val="solid"/>
            <a:round/>
            <a:headEnd type="none" w="sm" len="sm"/>
            <a:tailEnd type="none" w="sm" len="sm"/>
          </a:ln>
          <a:effectLst>
            <a:outerShdw blurRad="40000" dist="23000" dir="5400000" rotWithShape="0">
              <a:srgbClr val="F4B081">
                <a:alpha val="60784"/>
              </a:srgbClr>
            </a:outerShdw>
            <a:reflection stA="18000" endPos="65000" dist="50800" dir="5400000" sy="-100000" algn="bl" rotWithShape="0"/>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50" name="Google Shape;165;p20">
            <a:extLst>
              <a:ext uri="{FF2B5EF4-FFF2-40B4-BE49-F238E27FC236}">
                <a16:creationId xmlns:a16="http://schemas.microsoft.com/office/drawing/2014/main" id="{16C3E67F-91EC-490D-9F8C-14D9DB95C5D7}"/>
              </a:ext>
            </a:extLst>
          </p:cNvPr>
          <p:cNvSpPr txBox="1"/>
          <p:nvPr/>
        </p:nvSpPr>
        <p:spPr>
          <a:xfrm>
            <a:off x="9032855" y="1377817"/>
            <a:ext cx="2407534" cy="646290"/>
          </a:xfrm>
          <a:prstGeom prst="rect">
            <a:avLst/>
          </a:prstGeom>
          <a:noFill/>
          <a:ln>
            <a:noFill/>
          </a:ln>
        </p:spPr>
        <p:txBody>
          <a:bodyPr spcFirstLastPara="1" wrap="square" lIns="91425" tIns="45700" rIns="91425" bIns="45700" anchor="t" anchorCtr="0">
            <a:spAutoFit/>
          </a:bodyPr>
          <a:lstStyle/>
          <a:p>
            <a:pPr marR="0" lvl="0" algn="l" rtl="0">
              <a:lnSpc>
                <a:spcPct val="100000"/>
              </a:lnSpc>
              <a:spcBef>
                <a:spcPts val="0"/>
              </a:spcBef>
              <a:spcAft>
                <a:spcPts val="0"/>
              </a:spcAft>
              <a:buClr>
                <a:schemeClr val="lt1"/>
              </a:buClr>
              <a:buSzPts val="1800"/>
            </a:pPr>
            <a:endParaRPr dirty="0"/>
          </a:p>
          <a:p>
            <a:pPr marL="285750" marR="0" lvl="0" indent="-285750" algn="l" rtl="0">
              <a:lnSpc>
                <a:spcPct val="100000"/>
              </a:lnSpc>
              <a:spcBef>
                <a:spcPts val="0"/>
              </a:spcBef>
              <a:spcAft>
                <a:spcPts val="0"/>
              </a:spcAft>
              <a:buClr>
                <a:schemeClr val="lt1"/>
              </a:buClr>
              <a:buSzPts val="1800"/>
              <a:buFont typeface="Noto Sans Symbols"/>
              <a:buChar char="▪"/>
            </a:pPr>
            <a:r>
              <a:rPr lang="en-US" sz="1800" b="0" i="0" u="none" strike="noStrike" cap="none" dirty="0">
                <a:solidFill>
                  <a:schemeClr val="lt1"/>
                </a:solidFill>
                <a:latin typeface="Calibri"/>
                <a:ea typeface="Calibri"/>
                <a:cs typeface="Calibri"/>
                <a:sym typeface="Calibri"/>
              </a:rPr>
              <a:t>C#, Excel</a:t>
            </a:r>
          </a:p>
        </p:txBody>
      </p:sp>
      <p:pic>
        <p:nvPicPr>
          <p:cNvPr id="29" name="Google Shape;74;p3">
            <a:extLst>
              <a:ext uri="{FF2B5EF4-FFF2-40B4-BE49-F238E27FC236}">
                <a16:creationId xmlns:a16="http://schemas.microsoft.com/office/drawing/2014/main" id="{F137E523-3673-471E-AC33-8044F4E494F8}"/>
              </a:ext>
            </a:extLst>
          </p:cNvPr>
          <p:cNvPicPr preferRelativeResize="0"/>
          <p:nvPr/>
        </p:nvPicPr>
        <p:blipFill rotWithShape="1">
          <a:blip r:embed="rId6">
            <a:alphaModFix/>
          </a:blip>
          <a:srcRect/>
          <a:stretch/>
        </p:blipFill>
        <p:spPr>
          <a:xfrm>
            <a:off x="142735" y="412087"/>
            <a:ext cx="1884611" cy="711552"/>
          </a:xfrm>
          <a:prstGeom prst="rect">
            <a:avLst/>
          </a:prstGeom>
          <a:noFill/>
          <a:ln>
            <a:noFill/>
          </a:ln>
        </p:spPr>
      </p:pic>
      <p:sp>
        <p:nvSpPr>
          <p:cNvPr id="31" name="Google Shape;270;p24">
            <a:extLst>
              <a:ext uri="{FF2B5EF4-FFF2-40B4-BE49-F238E27FC236}">
                <a16:creationId xmlns:a16="http://schemas.microsoft.com/office/drawing/2014/main" id="{68860F73-6750-4442-96AC-71F1761C6C03}"/>
              </a:ext>
            </a:extLst>
          </p:cNvPr>
          <p:cNvSpPr txBox="1"/>
          <p:nvPr/>
        </p:nvSpPr>
        <p:spPr>
          <a:xfrm>
            <a:off x="1931411" y="315262"/>
            <a:ext cx="5338146" cy="116955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dirty="0">
                <a:solidFill>
                  <a:srgbClr val="000000"/>
                </a:solidFill>
                <a:latin typeface="Calibri"/>
                <a:ea typeface="Calibri"/>
                <a:cs typeface="Calibri"/>
                <a:sym typeface="Calibri"/>
              </a:rPr>
              <a:t>UiPath is a Robotic process automation tool used for Windows desktop automation.  It is used to automate boring repetitive tasks. It also eliminates the human intervention. With drag and drop functionality for all activities, it is the simplest RPA tool.</a:t>
            </a:r>
            <a:endParaRPr dirty="0"/>
          </a:p>
          <a:p>
            <a:pPr marL="0" marR="0" lvl="0" indent="0" algn="l" rtl="0">
              <a:lnSpc>
                <a:spcPct val="100000"/>
              </a:lnSpc>
              <a:spcBef>
                <a:spcPts val="0"/>
              </a:spcBef>
              <a:spcAft>
                <a:spcPts val="0"/>
              </a:spcAft>
              <a:buNone/>
            </a:pPr>
            <a:endParaRPr sz="1400" b="0" i="0" u="none" strike="noStrike" cap="none" dirty="0">
              <a:solidFill>
                <a:srgbClr val="000000"/>
              </a:solidFill>
              <a:latin typeface="Calibri"/>
              <a:ea typeface="Calibri"/>
              <a:cs typeface="Calibri"/>
              <a:sym typeface="Calibri"/>
            </a:endParaRPr>
          </a:p>
        </p:txBody>
      </p:sp>
      <p:sp>
        <p:nvSpPr>
          <p:cNvPr id="40" name="Google Shape;259;p24">
            <a:extLst>
              <a:ext uri="{FF2B5EF4-FFF2-40B4-BE49-F238E27FC236}">
                <a16:creationId xmlns:a16="http://schemas.microsoft.com/office/drawing/2014/main" id="{4A91C4AA-77BB-460F-9A46-3DFF3B954110}"/>
              </a:ext>
            </a:extLst>
          </p:cNvPr>
          <p:cNvSpPr txBox="1"/>
          <p:nvPr/>
        </p:nvSpPr>
        <p:spPr>
          <a:xfrm>
            <a:off x="832986" y="2236583"/>
            <a:ext cx="5352986" cy="292383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0" i="0" u="none" strike="noStrike" cap="none" dirty="0">
                <a:solidFill>
                  <a:schemeClr val="lt1"/>
                </a:solidFill>
                <a:latin typeface="Calibri"/>
                <a:ea typeface="Calibri"/>
                <a:cs typeface="Calibri"/>
                <a:sym typeface="Calibri"/>
              </a:rPr>
              <a:t> </a:t>
            </a:r>
            <a:r>
              <a:rPr lang="en-US" sz="2000" b="1" i="0" u="none" strike="noStrike" cap="none" dirty="0">
                <a:solidFill>
                  <a:schemeClr val="lt1"/>
                </a:solidFill>
                <a:latin typeface="Calibri"/>
                <a:ea typeface="Calibri"/>
                <a:cs typeface="Calibri"/>
                <a:sym typeface="Calibri"/>
              </a:rPr>
              <a:t>Why UiPath is good technology to learn?</a:t>
            </a:r>
            <a:endParaRPr dirty="0"/>
          </a:p>
          <a:p>
            <a:pPr marL="0" marR="0" lvl="0" indent="0" algn="l" rtl="0">
              <a:lnSpc>
                <a:spcPct val="100000"/>
              </a:lnSpc>
              <a:spcBef>
                <a:spcPts val="0"/>
              </a:spcBef>
              <a:spcAft>
                <a:spcPts val="0"/>
              </a:spcAft>
              <a:buNone/>
            </a:pPr>
            <a:endParaRPr sz="2000" b="0" i="0" u="none" strike="noStrike" cap="none" dirty="0">
              <a:solidFill>
                <a:srgbClr val="000000"/>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2000"/>
              <a:buFont typeface="Noto Sans Symbols"/>
              <a:buChar char="▪"/>
            </a:pPr>
            <a:r>
              <a:rPr lang="en-US" sz="2000" b="0" i="0" u="none" strike="noStrike" cap="none" dirty="0">
                <a:solidFill>
                  <a:schemeClr val="lt1"/>
                </a:solidFill>
                <a:latin typeface="Calibri"/>
                <a:ea typeface="Calibri"/>
                <a:cs typeface="Calibri"/>
                <a:sym typeface="Calibri"/>
              </a:rPr>
              <a:t>Its part of emerging Artificial Intelligence technology</a:t>
            </a:r>
            <a:endParaRPr dirty="0"/>
          </a:p>
          <a:p>
            <a:pPr marL="0" marR="0" lvl="0" indent="0" algn="l" rtl="0">
              <a:lnSpc>
                <a:spcPct val="100000"/>
              </a:lnSpc>
              <a:spcBef>
                <a:spcPts val="0"/>
              </a:spcBef>
              <a:spcAft>
                <a:spcPts val="0"/>
              </a:spcAft>
              <a:buNone/>
            </a:pPr>
            <a:endParaRPr sz="2000" b="0" i="0" u="none" strike="noStrike" cap="none" dirty="0">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2000"/>
              <a:buFont typeface="Noto Sans Symbols"/>
              <a:buChar char="▪"/>
            </a:pPr>
            <a:r>
              <a:rPr lang="en-US" sz="2000" b="0" i="0" u="none" strike="noStrike" cap="none" dirty="0">
                <a:solidFill>
                  <a:schemeClr val="lt1"/>
                </a:solidFill>
                <a:latin typeface="Calibri"/>
                <a:ea typeface="Calibri"/>
                <a:cs typeface="Calibri"/>
                <a:sym typeface="Calibri"/>
              </a:rPr>
              <a:t>Easy and quick  to learn</a:t>
            </a:r>
            <a:endParaRPr dirty="0"/>
          </a:p>
          <a:p>
            <a:pPr marL="285750" marR="0" lvl="0" indent="-158750" algn="l" rtl="0">
              <a:lnSpc>
                <a:spcPct val="100000"/>
              </a:lnSpc>
              <a:spcBef>
                <a:spcPts val="0"/>
              </a:spcBef>
              <a:spcAft>
                <a:spcPts val="0"/>
              </a:spcAft>
              <a:buClr>
                <a:schemeClr val="lt1"/>
              </a:buClr>
              <a:buSzPts val="2000"/>
              <a:buFont typeface="Noto Sans Symbols"/>
              <a:buNone/>
            </a:pPr>
            <a:endParaRPr sz="2000" b="0" i="0" u="none" strike="noStrike" cap="none" dirty="0">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2000"/>
              <a:buFont typeface="Noto Sans Symbols"/>
              <a:buChar char="▪"/>
            </a:pPr>
            <a:r>
              <a:rPr lang="en-US" sz="2000" b="0" i="0" u="none" strike="noStrike" cap="none" dirty="0">
                <a:solidFill>
                  <a:schemeClr val="lt1"/>
                </a:solidFill>
                <a:latin typeface="Calibri"/>
                <a:ea typeface="Calibri"/>
                <a:cs typeface="Calibri"/>
                <a:sym typeface="Calibri"/>
              </a:rPr>
              <a:t>Technical knowledge required is C# &amp; Excel.</a:t>
            </a:r>
            <a:endParaRPr dirty="0"/>
          </a:p>
          <a:p>
            <a:pPr marL="285750" marR="0" lvl="0" indent="-158750" algn="l" rtl="0">
              <a:lnSpc>
                <a:spcPct val="100000"/>
              </a:lnSpc>
              <a:spcBef>
                <a:spcPts val="0"/>
              </a:spcBef>
              <a:spcAft>
                <a:spcPts val="0"/>
              </a:spcAft>
              <a:buClr>
                <a:schemeClr val="lt1"/>
              </a:buClr>
              <a:buSzPts val="2000"/>
              <a:buFont typeface="Noto Sans Symbols"/>
              <a:buNone/>
            </a:pPr>
            <a:endParaRPr sz="2000" b="0" i="0" u="none" strike="noStrike" cap="none"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2481721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9376" y="336156"/>
            <a:ext cx="10805160" cy="571258"/>
          </a:xfrm>
        </p:spPr>
        <p:txBody>
          <a:bodyPr>
            <a:normAutofit fontScale="90000"/>
          </a:bodyPr>
          <a:lstStyle/>
          <a:p>
            <a:r>
              <a:rPr lang="en-US" dirty="0"/>
              <a:t>Other Technology</a:t>
            </a:r>
            <a:br>
              <a:rPr lang="en-US" dirty="0"/>
            </a:br>
            <a:endParaRPr lang="en-US" dirty="0"/>
          </a:p>
        </p:txBody>
      </p:sp>
      <p:sp>
        <p:nvSpPr>
          <p:cNvPr id="3" name="Content Placeholder 2"/>
          <p:cNvSpPr>
            <a:spLocks noGrp="1"/>
          </p:cNvSpPr>
          <p:nvPr>
            <p:ph sz="quarter" idx="13"/>
          </p:nvPr>
        </p:nvSpPr>
        <p:spPr>
          <a:xfrm>
            <a:off x="3428998" y="1191452"/>
            <a:ext cx="6984283" cy="1389577"/>
          </a:xfrm>
        </p:spPr>
        <p:txBody>
          <a:bodyPr>
            <a:noAutofit/>
          </a:bodyPr>
          <a:lstStyle/>
          <a:p>
            <a:pPr marL="0" indent="0">
              <a:buNone/>
            </a:pPr>
            <a:r>
              <a:rPr lang="en-US" sz="1500" b="1" dirty="0">
                <a:latin typeface="Calibri" panose="020F0502020204030204" pitchFamily="34" charset="0"/>
                <a:cs typeface="Calibri" panose="020F0502020204030204" pitchFamily="34" charset="0"/>
              </a:rPr>
              <a:t>ORACLE ERP</a:t>
            </a:r>
          </a:p>
          <a:p>
            <a:pPr marL="0" indent="0" algn="just">
              <a:lnSpc>
                <a:spcPct val="100000"/>
              </a:lnSpc>
              <a:buNone/>
            </a:pPr>
            <a:r>
              <a:rPr lang="en-US" sz="1500" dirty="0">
                <a:latin typeface="Calibri" panose="020F0502020204030204" pitchFamily="34" charset="0"/>
                <a:cs typeface="Calibri" panose="020F0502020204030204" pitchFamily="34" charset="0"/>
              </a:rPr>
              <a:t>Oracle ERP is a cloud-based software solution used to automate back office processes and day–to-day business activities. It is a business management software suite that includes financial management, supply chain management, project management, accounting, and procurement.</a:t>
            </a:r>
          </a:p>
          <a:p>
            <a:pPr marL="0" indent="0" algn="just">
              <a:lnSpc>
                <a:spcPct val="120000"/>
              </a:lnSpc>
              <a:buNone/>
            </a:pPr>
            <a:endParaRPr lang="en-US" sz="1500" dirty="0">
              <a:latin typeface="Calibri" panose="020F0502020204030204" pitchFamily="34" charset="0"/>
              <a:cs typeface="Calibri" panose="020F0502020204030204" pitchFamily="34" charset="0"/>
            </a:endParaRPr>
          </a:p>
          <a:p>
            <a:pPr marL="0" indent="0" algn="just">
              <a:lnSpc>
                <a:spcPct val="120000"/>
              </a:lnSpc>
              <a:buNone/>
            </a:pPr>
            <a:endParaRPr lang="en-US" sz="1500" dirty="0">
              <a:latin typeface="Calibri" panose="020F0502020204030204" pitchFamily="34" charset="0"/>
              <a:cs typeface="Calibri" panose="020F0502020204030204" pitchFamily="34" charset="0"/>
            </a:endParaRPr>
          </a:p>
        </p:txBody>
      </p:sp>
      <p:pic>
        <p:nvPicPr>
          <p:cNvPr id="13" name="Picture Placeholder 12"/>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17251" r="17251"/>
          <a:stretch>
            <a:fillRect/>
          </a:stretch>
        </p:blipFill>
        <p:spPr>
          <a:xfrm>
            <a:off x="561198" y="1047930"/>
            <a:ext cx="1934402" cy="1444966"/>
          </a:xfrm>
        </p:spPr>
      </p:pic>
      <p:sp>
        <p:nvSpPr>
          <p:cNvPr id="6" name="Content Placeholder 5"/>
          <p:cNvSpPr>
            <a:spLocks noGrp="1"/>
          </p:cNvSpPr>
          <p:nvPr>
            <p:ph sz="quarter" idx="22"/>
          </p:nvPr>
        </p:nvSpPr>
        <p:spPr>
          <a:xfrm>
            <a:off x="3405334" y="2865068"/>
            <a:ext cx="6843117" cy="1565383"/>
          </a:xfrm>
        </p:spPr>
        <p:txBody>
          <a:bodyPr>
            <a:normAutofit/>
          </a:bodyPr>
          <a:lstStyle/>
          <a:p>
            <a:pPr marL="0" indent="0">
              <a:buNone/>
            </a:pPr>
            <a:r>
              <a:rPr lang="en-US" sz="1800" b="1" dirty="0">
                <a:latin typeface="Calibri" panose="020F0502020204030204" pitchFamily="34" charset="0"/>
                <a:cs typeface="Calibri" panose="020F0502020204030204" pitchFamily="34" charset="0"/>
              </a:rPr>
              <a:t>WordPress</a:t>
            </a:r>
          </a:p>
          <a:p>
            <a:pPr marL="0" indent="0" algn="just">
              <a:buNone/>
            </a:pPr>
            <a:r>
              <a:rPr lang="en-US" sz="1500" dirty="0">
                <a:latin typeface="Calibri" panose="020F0502020204030204" pitchFamily="34" charset="0"/>
                <a:cs typeface="Calibri" panose="020F0502020204030204" pitchFamily="34" charset="0"/>
              </a:rPr>
              <a:t>WordPress is an excellent website platform for a variety of websites. From blogging to e-commerce to business and portfolio websites, WordPress is a versatile CMS. Designed with usability and flexibility in mind, WordPress is a great solution for both large and small websites.</a:t>
            </a:r>
          </a:p>
        </p:txBody>
      </p:sp>
      <p:sp>
        <p:nvSpPr>
          <p:cNvPr id="9" name="Slide Number Placeholder 8"/>
          <p:cNvSpPr>
            <a:spLocks noGrp="1"/>
          </p:cNvSpPr>
          <p:nvPr>
            <p:ph type="sldNum" sz="quarter" idx="4"/>
          </p:nvPr>
        </p:nvSpPr>
        <p:spPr/>
        <p:txBody>
          <a:bodyPr/>
          <a:lstStyle/>
          <a:p>
            <a:fld id="{4FAB73BC-B049-4115-A692-8D63A059BFB8}" type="slidenum">
              <a:rPr lang="en-US" noProof="0" smtClean="0"/>
              <a:pPr/>
              <a:t>16</a:t>
            </a:fld>
            <a:endParaRPr lang="en-US" noProof="0" dirty="0"/>
          </a:p>
        </p:txBody>
      </p:sp>
      <p:pic>
        <p:nvPicPr>
          <p:cNvPr id="16" name="Picture Placeholder 15"/>
          <p:cNvPicPr>
            <a:picLocks noGrp="1" noChangeAspect="1"/>
          </p:cNvPicPr>
          <p:nvPr>
            <p:ph type="pic" sz="quarter" idx="24"/>
          </p:nvPr>
        </p:nvPicPr>
        <p:blipFill>
          <a:blip r:embed="rId3">
            <a:extLst>
              <a:ext uri="{28A0092B-C50C-407E-A947-70E740481C1C}">
                <a14:useLocalDpi xmlns:a14="http://schemas.microsoft.com/office/drawing/2010/main" val="0"/>
              </a:ext>
            </a:extLst>
          </a:blip>
          <a:srcRect l="877" r="877"/>
          <a:stretch>
            <a:fillRect/>
          </a:stretch>
        </p:blipFill>
        <p:spPr>
          <a:xfrm>
            <a:off x="1055440" y="3073631"/>
            <a:ext cx="1152128" cy="1021371"/>
          </a:xfrm>
        </p:spPr>
      </p:pic>
      <p:sp>
        <p:nvSpPr>
          <p:cNvPr id="21" name="TextBox 20"/>
          <p:cNvSpPr txBox="1"/>
          <p:nvPr/>
        </p:nvSpPr>
        <p:spPr>
          <a:xfrm>
            <a:off x="3428998" y="4653136"/>
            <a:ext cx="6696743" cy="1523494"/>
          </a:xfrm>
          <a:prstGeom prst="rect">
            <a:avLst/>
          </a:prstGeom>
          <a:noFill/>
        </p:spPr>
        <p:txBody>
          <a:bodyPr wrap="square" rtlCol="0">
            <a:spAutoFit/>
          </a:bodyPr>
          <a:lstStyle/>
          <a:p>
            <a:pPr algn="just"/>
            <a:r>
              <a:rPr lang="en-US" b="1" dirty="0">
                <a:latin typeface="Calibri" panose="020F0502020204030204" pitchFamily="34" charset="0"/>
                <a:cs typeface="Calibri" panose="020F0502020204030204" pitchFamily="34" charset="0"/>
              </a:rPr>
              <a:t>Joget</a:t>
            </a:r>
          </a:p>
          <a:p>
            <a:pPr algn="just"/>
            <a:endParaRPr lang="en-US" sz="1500" b="1" dirty="0">
              <a:latin typeface="Calibri" panose="020F0502020204030204" pitchFamily="34" charset="0"/>
              <a:cs typeface="Calibri" panose="020F0502020204030204" pitchFamily="34" charset="0"/>
            </a:endParaRPr>
          </a:p>
          <a:p>
            <a:pPr algn="just"/>
            <a:r>
              <a:rPr lang="en-US" sz="1500" dirty="0">
                <a:latin typeface="Calibri" panose="020F0502020204030204" pitchFamily="34" charset="0"/>
                <a:cs typeface="Calibri" panose="020F0502020204030204" pitchFamily="34" charset="0"/>
              </a:rPr>
              <a:t>Joget is an open source no-code / low-code application platform that combines the best of Rapid Application Development, Business Process Automation and Workflow Management. Joget empowers business users, non-coders or coders with a single platform to easily build, deliver, monitor and maintain enterprise applications.</a:t>
            </a:r>
          </a:p>
        </p:txBody>
      </p:sp>
      <p:pic>
        <p:nvPicPr>
          <p:cNvPr id="5" name="Picture 4">
            <a:extLst>
              <a:ext uri="{FF2B5EF4-FFF2-40B4-BE49-F238E27FC236}">
                <a16:creationId xmlns:a16="http://schemas.microsoft.com/office/drawing/2014/main" id="{71BCBF4F-C49D-440B-86C9-085481D387EE}"/>
              </a:ext>
            </a:extLst>
          </p:cNvPr>
          <p:cNvPicPr>
            <a:picLocks noChangeAspect="1"/>
          </p:cNvPicPr>
          <p:nvPr/>
        </p:nvPicPr>
        <p:blipFill>
          <a:blip r:embed="rId4"/>
          <a:stretch>
            <a:fillRect/>
          </a:stretch>
        </p:blipFill>
        <p:spPr>
          <a:xfrm>
            <a:off x="335360" y="4762933"/>
            <a:ext cx="2841128" cy="1047137"/>
          </a:xfrm>
          <a:prstGeom prst="rect">
            <a:avLst/>
          </a:prstGeom>
        </p:spPr>
      </p:pic>
    </p:spTree>
    <p:extLst>
      <p:ext uri="{BB962C8B-B14F-4D97-AF65-F5344CB8AC3E}">
        <p14:creationId xmlns:p14="http://schemas.microsoft.com/office/powerpoint/2010/main" val="42486970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511670C9-7A12-431E-92B2-050F2389D775}"/>
              </a:ext>
            </a:extLst>
          </p:cNvPr>
          <p:cNvSpPr>
            <a:spLocks noGrp="1"/>
          </p:cNvSpPr>
          <p:nvPr>
            <p:ph type="title"/>
          </p:nvPr>
        </p:nvSpPr>
        <p:spPr/>
        <p:txBody>
          <a:bodyPr>
            <a:normAutofit fontScale="90000"/>
          </a:bodyPr>
          <a:lstStyle/>
          <a:p>
            <a:r>
              <a:rPr lang="en-US" dirty="0">
                <a:sym typeface="Calibri"/>
              </a:rPr>
              <a:t>OUR STUDENT’S ACHIEVEMENTS</a:t>
            </a:r>
            <a:br>
              <a:rPr lang="en-US" sz="4000" b="1" i="0" u="none" strike="noStrike" cap="none" dirty="0">
                <a:solidFill>
                  <a:schemeClr val="dk2"/>
                </a:solidFill>
                <a:latin typeface="Calibri"/>
                <a:ea typeface="Calibri"/>
                <a:cs typeface="Calibri"/>
                <a:sym typeface="Calibri"/>
              </a:rPr>
            </a:br>
            <a:endParaRPr lang="en-US" dirty="0"/>
          </a:p>
        </p:txBody>
      </p:sp>
      <p:sp>
        <p:nvSpPr>
          <p:cNvPr id="3" name="Slide Number Placeholder 2">
            <a:extLst>
              <a:ext uri="{FF2B5EF4-FFF2-40B4-BE49-F238E27FC236}">
                <a16:creationId xmlns:a16="http://schemas.microsoft.com/office/drawing/2014/main" id="{A2D9EB77-3854-428A-99DF-5F6FB999E4A3}"/>
              </a:ext>
            </a:extLst>
          </p:cNvPr>
          <p:cNvSpPr>
            <a:spLocks noGrp="1"/>
          </p:cNvSpPr>
          <p:nvPr>
            <p:ph type="sldNum" sz="quarter" idx="4"/>
          </p:nvPr>
        </p:nvSpPr>
        <p:spPr/>
        <p:txBody>
          <a:bodyPr/>
          <a:lstStyle/>
          <a:p>
            <a:fld id="{4FAB73BC-B049-4115-A692-8D63A059BFB8}" type="slidenum">
              <a:rPr lang="en-US" smtClean="0"/>
              <a:pPr/>
              <a:t>17</a:t>
            </a:fld>
            <a:endParaRPr lang="en-US" dirty="0"/>
          </a:p>
        </p:txBody>
      </p:sp>
      <p:sp>
        <p:nvSpPr>
          <p:cNvPr id="11" name="Text Placeholder 10">
            <a:extLst>
              <a:ext uri="{FF2B5EF4-FFF2-40B4-BE49-F238E27FC236}">
                <a16:creationId xmlns:a16="http://schemas.microsoft.com/office/drawing/2014/main" id="{8437B7E0-A907-45B1-854A-895D985A5399}"/>
              </a:ext>
            </a:extLst>
          </p:cNvPr>
          <p:cNvSpPr>
            <a:spLocks noGrp="1"/>
          </p:cNvSpPr>
          <p:nvPr>
            <p:ph type="body" sz="quarter" idx="16"/>
          </p:nvPr>
        </p:nvSpPr>
        <p:spPr>
          <a:xfrm>
            <a:off x="622342" y="5089525"/>
            <a:ext cx="3538755" cy="559842"/>
          </a:xfrm>
        </p:spPr>
        <p:txBody>
          <a:bodyPr/>
          <a:lstStyle/>
          <a:p>
            <a:pPr marL="0" marR="0" lvl="0" indent="0" algn="just" rtl="0">
              <a:lnSpc>
                <a:spcPct val="100000"/>
              </a:lnSpc>
              <a:spcBef>
                <a:spcPts val="0"/>
              </a:spcBef>
              <a:spcAft>
                <a:spcPts val="0"/>
              </a:spcAft>
              <a:buNone/>
            </a:pPr>
            <a:r>
              <a:rPr lang="en-US" sz="1800" dirty="0">
                <a:latin typeface="+mn-lt"/>
                <a:sym typeface="Calibri"/>
              </a:rPr>
              <a:t>Mr. </a:t>
            </a:r>
            <a:r>
              <a:rPr lang="en-US" sz="1800" dirty="0" err="1">
                <a:latin typeface="+mn-lt"/>
                <a:sym typeface="Calibri"/>
              </a:rPr>
              <a:t>Avesh</a:t>
            </a:r>
            <a:r>
              <a:rPr lang="en-US" sz="1800" dirty="0">
                <a:latin typeface="+mn-lt"/>
                <a:sym typeface="Calibri"/>
              </a:rPr>
              <a:t> </a:t>
            </a:r>
            <a:r>
              <a:rPr lang="en-US" sz="1800" dirty="0" err="1">
                <a:latin typeface="+mn-lt"/>
                <a:sym typeface="Calibri"/>
              </a:rPr>
              <a:t>Lakha</a:t>
            </a:r>
            <a:endParaRPr lang="en-US" sz="1800" dirty="0">
              <a:latin typeface="+mn-lt"/>
              <a:sym typeface="Calibri"/>
            </a:endParaRPr>
          </a:p>
          <a:p>
            <a:pPr marR="0" lvl="0" algn="l"/>
            <a:r>
              <a:rPr lang="en-US" sz="1400" b="0" dirty="0">
                <a:latin typeface="+mn-lt"/>
                <a:sym typeface="Calibri"/>
              </a:rPr>
              <a:t>Work duration with Iqra Technology 2 years.</a:t>
            </a:r>
            <a:endParaRPr lang="en-US" sz="1400" b="0" dirty="0">
              <a:latin typeface="+mn-lt"/>
            </a:endParaRPr>
          </a:p>
          <a:p>
            <a:pPr marR="0" lvl="0" algn="l"/>
            <a:r>
              <a:rPr lang="en-US" sz="1400" b="0" dirty="0">
                <a:latin typeface="+mn-lt"/>
                <a:sym typeface="Calibri"/>
              </a:rPr>
              <a:t>Job profile : Salesforce Administrator</a:t>
            </a:r>
            <a:endParaRPr lang="en-US" sz="1400" b="0" dirty="0">
              <a:latin typeface="+mn-lt"/>
            </a:endParaRPr>
          </a:p>
          <a:p>
            <a:pPr marR="0" lvl="0" algn="l"/>
            <a:r>
              <a:rPr lang="en-US" sz="1400" b="0" dirty="0">
                <a:latin typeface="+mn-lt"/>
                <a:sym typeface="Calibri"/>
              </a:rPr>
              <a:t>Joined Company : </a:t>
            </a:r>
            <a:r>
              <a:rPr lang="en-IN" sz="1400" b="0">
                <a:latin typeface="+mn-lt"/>
                <a:sym typeface="Calibri"/>
              </a:rPr>
              <a:t>Diabsolut</a:t>
            </a:r>
            <a:endParaRPr lang="en-US" sz="1400" b="0" dirty="0">
              <a:latin typeface="+mn-lt"/>
            </a:endParaRPr>
          </a:p>
          <a:p>
            <a:pPr marR="0" lvl="0" algn="l"/>
            <a:r>
              <a:rPr lang="en-US" sz="1400" b="0" dirty="0">
                <a:latin typeface="+mn-lt"/>
                <a:sym typeface="Calibri"/>
              </a:rPr>
              <a:t>Joined Package : 25.00 Lacs/Annum</a:t>
            </a:r>
            <a:endParaRPr lang="en-US" sz="1400" b="0" dirty="0">
              <a:latin typeface="+mn-lt"/>
            </a:endParaRPr>
          </a:p>
        </p:txBody>
      </p:sp>
      <p:sp>
        <p:nvSpPr>
          <p:cNvPr id="61" name="Text Placeholder 60">
            <a:extLst>
              <a:ext uri="{FF2B5EF4-FFF2-40B4-BE49-F238E27FC236}">
                <a16:creationId xmlns:a16="http://schemas.microsoft.com/office/drawing/2014/main" id="{2EFCA5F8-2322-4618-9000-E296A1B5768D}"/>
              </a:ext>
            </a:extLst>
          </p:cNvPr>
          <p:cNvSpPr>
            <a:spLocks noGrp="1"/>
          </p:cNvSpPr>
          <p:nvPr>
            <p:ph type="body" sz="quarter" idx="25"/>
          </p:nvPr>
        </p:nvSpPr>
        <p:spPr>
          <a:xfrm>
            <a:off x="7591115" y="2474845"/>
            <a:ext cx="1511652" cy="50714"/>
          </a:xfrm>
        </p:spPr>
        <p:txBody>
          <a:bodyPr/>
          <a:lstStyle/>
          <a:p>
            <a:endParaRPr lang="en-US" b="1" dirty="0">
              <a:solidFill>
                <a:srgbClr val="000000"/>
              </a:solidFill>
              <a:latin typeface="Calibri"/>
              <a:ea typeface="Calibri"/>
              <a:cs typeface="Calibri"/>
              <a:sym typeface="Calibri"/>
            </a:endParaRPr>
          </a:p>
          <a:p>
            <a:r>
              <a:rPr lang="en-US" b="1" dirty="0">
                <a:solidFill>
                  <a:srgbClr val="000000"/>
                </a:solidFill>
                <a:latin typeface="Calibri"/>
                <a:ea typeface="Calibri"/>
                <a:cs typeface="Calibri"/>
                <a:sym typeface="Calibri"/>
              </a:rPr>
              <a:t>Mr. Sayyed Manzar Ali</a:t>
            </a:r>
            <a:br>
              <a:rPr lang="en-US" sz="1200" b="1" i="0" u="none" strike="noStrike" cap="none" dirty="0">
                <a:solidFill>
                  <a:srgbClr val="000000"/>
                </a:solidFill>
                <a:latin typeface="Calibri"/>
                <a:ea typeface="Calibri"/>
                <a:cs typeface="Calibri"/>
                <a:sym typeface="Calibri"/>
              </a:rPr>
            </a:br>
            <a:r>
              <a:rPr lang="en-US" sz="900" b="0" i="0" u="none" strike="noStrike" cap="none" dirty="0">
                <a:solidFill>
                  <a:srgbClr val="000000"/>
                </a:solidFill>
                <a:latin typeface="Calibri"/>
                <a:ea typeface="Calibri"/>
                <a:cs typeface="Calibri"/>
                <a:sym typeface="Calibri"/>
              </a:rPr>
              <a:t>Work duration with Iqra Technology 3 years</a:t>
            </a:r>
            <a:br>
              <a:rPr lang="en-US" sz="900" b="0" i="0" u="none" strike="noStrike" cap="none" dirty="0">
                <a:solidFill>
                  <a:srgbClr val="000000"/>
                </a:solidFill>
                <a:latin typeface="Calibri"/>
                <a:ea typeface="Calibri"/>
                <a:cs typeface="Calibri"/>
                <a:sym typeface="Calibri"/>
              </a:rPr>
            </a:br>
            <a:r>
              <a:rPr lang="en-US" sz="900" b="0" i="0" u="none" strike="noStrike" cap="none" dirty="0">
                <a:solidFill>
                  <a:srgbClr val="000000"/>
                </a:solidFill>
                <a:latin typeface="Calibri"/>
                <a:ea typeface="Calibri"/>
                <a:cs typeface="Calibri"/>
                <a:sym typeface="Calibri"/>
              </a:rPr>
              <a:t>Job profile: </a:t>
            </a:r>
            <a:r>
              <a:rPr lang="en-IN" sz="900" dirty="0">
                <a:solidFill>
                  <a:srgbClr val="000000"/>
                </a:solidFill>
                <a:latin typeface="Calibri"/>
                <a:cs typeface="Calibri"/>
                <a:sym typeface="Calibri"/>
              </a:rPr>
              <a:t>UI path RPA developer</a:t>
            </a:r>
            <a:br>
              <a:rPr lang="en-US" sz="900" dirty="0">
                <a:solidFill>
                  <a:srgbClr val="000000"/>
                </a:solidFill>
                <a:latin typeface="Calibri"/>
                <a:cs typeface="Calibri"/>
                <a:sym typeface="Calibri"/>
              </a:rPr>
            </a:br>
            <a:r>
              <a:rPr lang="en-US" sz="900" b="0" i="0" u="none" strike="noStrike" cap="none" dirty="0">
                <a:solidFill>
                  <a:srgbClr val="000000"/>
                </a:solidFill>
                <a:latin typeface="Calibri"/>
                <a:ea typeface="Calibri"/>
                <a:cs typeface="Calibri"/>
                <a:sym typeface="Calibri"/>
              </a:rPr>
              <a:t>Joined Company: Capgemini</a:t>
            </a:r>
            <a:br>
              <a:rPr lang="en-US" sz="900" b="0" i="0" u="none" strike="noStrike" cap="none" dirty="0">
                <a:solidFill>
                  <a:srgbClr val="000000"/>
                </a:solidFill>
                <a:latin typeface="Calibri"/>
                <a:ea typeface="Calibri"/>
                <a:cs typeface="Calibri"/>
                <a:sym typeface="Calibri"/>
              </a:rPr>
            </a:br>
            <a:r>
              <a:rPr lang="en-US" sz="900" b="0" i="0" u="none" strike="noStrike" cap="none" dirty="0">
                <a:solidFill>
                  <a:srgbClr val="000000"/>
                </a:solidFill>
                <a:latin typeface="Calibri"/>
                <a:ea typeface="Calibri"/>
                <a:cs typeface="Calibri"/>
                <a:sym typeface="Calibri"/>
              </a:rPr>
              <a:t>Joined Package: </a:t>
            </a:r>
            <a:r>
              <a:rPr lang="en-US" sz="900" dirty="0">
                <a:solidFill>
                  <a:srgbClr val="000000"/>
                </a:solidFill>
                <a:latin typeface="Calibri"/>
                <a:ea typeface="Calibri"/>
                <a:cs typeface="Calibri"/>
                <a:sym typeface="Calibri"/>
              </a:rPr>
              <a:t>15 Lacs/Annum</a:t>
            </a:r>
            <a:endParaRPr lang="en-US" sz="900" dirty="0"/>
          </a:p>
          <a:p>
            <a:endParaRPr lang="en-US" dirty="0"/>
          </a:p>
        </p:txBody>
      </p:sp>
      <p:sp>
        <p:nvSpPr>
          <p:cNvPr id="62" name="Text Placeholder 61">
            <a:extLst>
              <a:ext uri="{FF2B5EF4-FFF2-40B4-BE49-F238E27FC236}">
                <a16:creationId xmlns:a16="http://schemas.microsoft.com/office/drawing/2014/main" id="{B79AF253-AC40-4AA1-AFA7-9A4836DA01B7}"/>
              </a:ext>
            </a:extLst>
          </p:cNvPr>
          <p:cNvSpPr>
            <a:spLocks noGrp="1"/>
          </p:cNvSpPr>
          <p:nvPr>
            <p:ph type="body" sz="quarter" idx="26"/>
          </p:nvPr>
        </p:nvSpPr>
        <p:spPr>
          <a:xfrm>
            <a:off x="6522490" y="3930310"/>
            <a:ext cx="1824451" cy="45719"/>
          </a:xfrm>
        </p:spPr>
        <p:txBody>
          <a:bodyPr/>
          <a:lstStyle/>
          <a:p>
            <a:pPr marL="0" marR="0" lvl="0" indent="0" rtl="0">
              <a:lnSpc>
                <a:spcPct val="100000"/>
              </a:lnSpc>
              <a:spcBef>
                <a:spcPts val="0"/>
              </a:spcBef>
              <a:spcAft>
                <a:spcPts val="0"/>
              </a:spcAft>
              <a:buNone/>
            </a:pPr>
            <a:endParaRPr lang="en-US" b="1" dirty="0">
              <a:solidFill>
                <a:srgbClr val="000000"/>
              </a:solidFill>
              <a:latin typeface="Calibri"/>
              <a:cs typeface="Calibri"/>
              <a:sym typeface="Calibri"/>
            </a:endParaRPr>
          </a:p>
          <a:p>
            <a:pPr marL="0" marR="0" lvl="0" indent="0" rtl="0">
              <a:lnSpc>
                <a:spcPct val="100000"/>
              </a:lnSpc>
              <a:spcBef>
                <a:spcPts val="0"/>
              </a:spcBef>
              <a:spcAft>
                <a:spcPts val="0"/>
              </a:spcAft>
              <a:buNone/>
            </a:pPr>
            <a:r>
              <a:rPr lang="en-US" b="1" dirty="0">
                <a:solidFill>
                  <a:srgbClr val="000000"/>
                </a:solidFill>
                <a:latin typeface="Calibri"/>
                <a:cs typeface="Calibri"/>
                <a:sym typeface="Calibri"/>
              </a:rPr>
              <a:t>Mr. </a:t>
            </a:r>
            <a:r>
              <a:rPr lang="en-US" b="1" dirty="0" err="1">
                <a:solidFill>
                  <a:srgbClr val="000000"/>
                </a:solidFill>
                <a:latin typeface="Calibri"/>
                <a:cs typeface="Calibri"/>
                <a:sym typeface="Calibri"/>
              </a:rPr>
              <a:t>Mohd</a:t>
            </a:r>
            <a:r>
              <a:rPr lang="en-US" b="1" dirty="0">
                <a:solidFill>
                  <a:srgbClr val="000000"/>
                </a:solidFill>
                <a:latin typeface="Calibri"/>
                <a:cs typeface="Calibri"/>
                <a:sym typeface="Calibri"/>
              </a:rPr>
              <a:t> Salman Khan</a:t>
            </a:r>
          </a:p>
          <a:p>
            <a:pPr marL="0" marR="0" lvl="0" indent="0" rtl="0">
              <a:lnSpc>
                <a:spcPct val="100000"/>
              </a:lnSpc>
              <a:spcBef>
                <a:spcPts val="0"/>
              </a:spcBef>
              <a:spcAft>
                <a:spcPts val="0"/>
              </a:spcAft>
              <a:buClr>
                <a:srgbClr val="0070C0"/>
              </a:buClr>
              <a:buSzPts val="1800"/>
              <a:buFont typeface="Arial"/>
              <a:buNone/>
            </a:pPr>
            <a:r>
              <a:rPr lang="en-US" sz="900" b="0" i="0" u="none" strike="noStrike" cap="none" dirty="0">
                <a:solidFill>
                  <a:srgbClr val="000000"/>
                </a:solidFill>
                <a:latin typeface="Calibri"/>
                <a:ea typeface="Calibri"/>
                <a:cs typeface="Calibri"/>
                <a:sym typeface="Calibri"/>
              </a:rPr>
              <a:t>Duration with Iqra Technology 3 years.</a:t>
            </a:r>
            <a:endParaRPr lang="en-US" sz="900" dirty="0"/>
          </a:p>
          <a:p>
            <a:pPr marL="0" marR="0" lvl="0" indent="0" rtl="0">
              <a:lnSpc>
                <a:spcPct val="100000"/>
              </a:lnSpc>
              <a:spcBef>
                <a:spcPts val="0"/>
              </a:spcBef>
              <a:spcAft>
                <a:spcPts val="0"/>
              </a:spcAft>
              <a:buClr>
                <a:srgbClr val="0070C0"/>
              </a:buClr>
              <a:buSzPts val="1800"/>
              <a:buFont typeface="Arial"/>
              <a:buNone/>
            </a:pPr>
            <a:r>
              <a:rPr lang="en-US" sz="900" b="0" i="0" u="none" strike="noStrike" cap="none" dirty="0">
                <a:solidFill>
                  <a:srgbClr val="000000"/>
                </a:solidFill>
                <a:latin typeface="Calibri"/>
                <a:ea typeface="Calibri"/>
                <a:cs typeface="Calibri"/>
                <a:sym typeface="Calibri"/>
              </a:rPr>
              <a:t>Job profile: </a:t>
            </a:r>
            <a:r>
              <a:rPr lang="en-US" sz="900" dirty="0">
                <a:solidFill>
                  <a:srgbClr val="000000"/>
                </a:solidFill>
                <a:latin typeface="Calibri"/>
                <a:ea typeface="Calibri"/>
                <a:cs typeface="Calibri"/>
                <a:sym typeface="Calibri"/>
              </a:rPr>
              <a:t>Dot Net developer</a:t>
            </a:r>
            <a:endParaRPr lang="en-US" sz="900" dirty="0"/>
          </a:p>
          <a:p>
            <a:pPr marL="0" marR="0" lvl="0" indent="0" rtl="0">
              <a:lnSpc>
                <a:spcPct val="100000"/>
              </a:lnSpc>
              <a:spcBef>
                <a:spcPts val="0"/>
              </a:spcBef>
              <a:spcAft>
                <a:spcPts val="0"/>
              </a:spcAft>
              <a:buClr>
                <a:srgbClr val="0070C0"/>
              </a:buClr>
              <a:buSzPts val="1800"/>
              <a:buFont typeface="Arial"/>
              <a:buNone/>
            </a:pPr>
            <a:r>
              <a:rPr lang="en-US" sz="900" b="0" i="0" u="none" strike="noStrike" cap="none" dirty="0">
                <a:solidFill>
                  <a:srgbClr val="000000"/>
                </a:solidFill>
                <a:latin typeface="Calibri"/>
                <a:ea typeface="Calibri"/>
                <a:cs typeface="Calibri"/>
                <a:sym typeface="Calibri"/>
              </a:rPr>
              <a:t>Joined  Company: MITS Global </a:t>
            </a:r>
          </a:p>
          <a:p>
            <a:pPr marL="0" marR="0" lvl="0" indent="0" rtl="0">
              <a:lnSpc>
                <a:spcPct val="100000"/>
              </a:lnSpc>
              <a:spcBef>
                <a:spcPts val="0"/>
              </a:spcBef>
              <a:spcAft>
                <a:spcPts val="0"/>
              </a:spcAft>
              <a:buClr>
                <a:srgbClr val="0070C0"/>
              </a:buClr>
              <a:buSzPts val="1800"/>
              <a:buFont typeface="Arial"/>
              <a:buNone/>
            </a:pPr>
            <a:r>
              <a:rPr lang="en-US" sz="900" dirty="0"/>
              <a:t>Consulting private LTD.</a:t>
            </a:r>
          </a:p>
          <a:p>
            <a:pPr marL="0" marR="0" lvl="0" indent="0" rtl="0">
              <a:lnSpc>
                <a:spcPct val="100000"/>
              </a:lnSpc>
              <a:spcBef>
                <a:spcPts val="0"/>
              </a:spcBef>
              <a:spcAft>
                <a:spcPts val="0"/>
              </a:spcAft>
              <a:buClr>
                <a:srgbClr val="0070C0"/>
              </a:buClr>
              <a:buSzPts val="1800"/>
              <a:buFont typeface="Arial"/>
              <a:buNone/>
            </a:pPr>
            <a:r>
              <a:rPr lang="en-US" sz="900" b="0" i="0" u="none" strike="noStrike" cap="none" dirty="0">
                <a:solidFill>
                  <a:srgbClr val="000000"/>
                </a:solidFill>
                <a:latin typeface="Calibri"/>
                <a:ea typeface="Calibri"/>
                <a:cs typeface="Calibri"/>
                <a:sym typeface="Calibri"/>
              </a:rPr>
              <a:t>Package: 8</a:t>
            </a:r>
            <a:r>
              <a:rPr lang="en-US" sz="900" dirty="0">
                <a:solidFill>
                  <a:srgbClr val="000000"/>
                </a:solidFill>
                <a:latin typeface="Calibri"/>
                <a:ea typeface="Calibri"/>
                <a:cs typeface="Calibri"/>
                <a:sym typeface="Calibri"/>
              </a:rPr>
              <a:t>.50 Lacs/Annum</a:t>
            </a:r>
            <a:endParaRPr lang="en-US" sz="900" dirty="0"/>
          </a:p>
        </p:txBody>
      </p:sp>
      <p:sp>
        <p:nvSpPr>
          <p:cNvPr id="63" name="Text Placeholder 62">
            <a:extLst>
              <a:ext uri="{FF2B5EF4-FFF2-40B4-BE49-F238E27FC236}">
                <a16:creationId xmlns:a16="http://schemas.microsoft.com/office/drawing/2014/main" id="{B4D30168-25CE-4C20-BBE9-2C5590AFEB4E}"/>
              </a:ext>
            </a:extLst>
          </p:cNvPr>
          <p:cNvSpPr>
            <a:spLocks noGrp="1"/>
          </p:cNvSpPr>
          <p:nvPr>
            <p:ph type="body" sz="quarter" idx="27"/>
          </p:nvPr>
        </p:nvSpPr>
        <p:spPr>
          <a:xfrm>
            <a:off x="5536205" y="5207886"/>
            <a:ext cx="1681067" cy="440837"/>
          </a:xfrm>
        </p:spPr>
        <p:txBody>
          <a:bodyPr/>
          <a:lstStyle/>
          <a:p>
            <a:pPr marL="0" marR="0" lvl="0" indent="0" rtl="0">
              <a:lnSpc>
                <a:spcPct val="100000"/>
              </a:lnSpc>
              <a:spcBef>
                <a:spcPts val="0"/>
              </a:spcBef>
              <a:spcAft>
                <a:spcPts val="0"/>
              </a:spcAft>
              <a:buNone/>
            </a:pPr>
            <a:r>
              <a:rPr lang="en-US" b="1" dirty="0">
                <a:solidFill>
                  <a:srgbClr val="000000"/>
                </a:solidFill>
                <a:latin typeface="Calibri"/>
                <a:cs typeface="Calibri"/>
                <a:sym typeface="Calibri"/>
              </a:rPr>
              <a:t>Sayyed Amjad</a:t>
            </a:r>
            <a:endParaRPr lang="en-US" b="1" dirty="0">
              <a:solidFill>
                <a:srgbClr val="000000"/>
              </a:solidFill>
              <a:latin typeface="Calibri"/>
              <a:cs typeface="Calibri"/>
            </a:endParaRPr>
          </a:p>
          <a:p>
            <a:pPr marL="0" marR="0" lvl="0" indent="0" rtl="0">
              <a:lnSpc>
                <a:spcPct val="100000"/>
              </a:lnSpc>
              <a:spcBef>
                <a:spcPts val="0"/>
              </a:spcBef>
              <a:spcAft>
                <a:spcPts val="0"/>
              </a:spcAft>
              <a:buClr>
                <a:srgbClr val="000000"/>
              </a:buClr>
              <a:buSzPts val="1600"/>
              <a:buFont typeface="Arial"/>
              <a:buNone/>
            </a:pPr>
            <a:r>
              <a:rPr lang="en-US" sz="900" b="0" i="0" u="none" strike="noStrike" cap="none" dirty="0">
                <a:solidFill>
                  <a:srgbClr val="000000"/>
                </a:solidFill>
                <a:latin typeface="Calibri"/>
                <a:ea typeface="Calibri"/>
                <a:cs typeface="Calibri"/>
                <a:sym typeface="Calibri"/>
              </a:rPr>
              <a:t>Duration with Iqra Technology 2.3 years.</a:t>
            </a:r>
            <a:endParaRPr lang="en-US" sz="900" dirty="0"/>
          </a:p>
          <a:p>
            <a:pPr marL="0" marR="0" lvl="0" indent="0" rtl="0">
              <a:lnSpc>
                <a:spcPct val="100000"/>
              </a:lnSpc>
              <a:spcBef>
                <a:spcPts val="0"/>
              </a:spcBef>
              <a:spcAft>
                <a:spcPts val="0"/>
              </a:spcAft>
              <a:buClr>
                <a:srgbClr val="000000"/>
              </a:buClr>
              <a:buSzPts val="1600"/>
              <a:buFont typeface="Arial"/>
              <a:buNone/>
            </a:pPr>
            <a:r>
              <a:rPr lang="en-US" sz="900" b="0" i="0" u="none" strike="noStrike" cap="none" dirty="0">
                <a:solidFill>
                  <a:srgbClr val="000000"/>
                </a:solidFill>
                <a:latin typeface="Calibri"/>
                <a:ea typeface="Calibri"/>
                <a:cs typeface="Calibri"/>
                <a:sym typeface="Calibri"/>
              </a:rPr>
              <a:t>Job profile : Salesforce Developer</a:t>
            </a:r>
            <a:endParaRPr lang="en-US" sz="900" dirty="0"/>
          </a:p>
          <a:p>
            <a:pPr marL="0" marR="0" lvl="0" indent="0" rtl="0">
              <a:lnSpc>
                <a:spcPct val="100000"/>
              </a:lnSpc>
              <a:spcBef>
                <a:spcPts val="0"/>
              </a:spcBef>
              <a:spcAft>
                <a:spcPts val="0"/>
              </a:spcAft>
              <a:buClr>
                <a:srgbClr val="000000"/>
              </a:buClr>
              <a:buSzPts val="1600"/>
              <a:buFont typeface="Arial"/>
              <a:buNone/>
            </a:pPr>
            <a:r>
              <a:rPr lang="en-US" sz="900" b="0" i="0" u="none" strike="noStrike" cap="none" dirty="0">
                <a:solidFill>
                  <a:srgbClr val="000000"/>
                </a:solidFill>
                <a:latin typeface="Calibri"/>
                <a:ea typeface="Calibri"/>
                <a:cs typeface="Calibri"/>
                <a:sym typeface="Calibri"/>
              </a:rPr>
              <a:t>Joined Company : Finesse Global (Mumbai)</a:t>
            </a:r>
            <a:endParaRPr lang="en-US" sz="900" dirty="0"/>
          </a:p>
          <a:p>
            <a:pPr marL="0" marR="0" lvl="0" indent="0" rtl="0">
              <a:lnSpc>
                <a:spcPct val="100000"/>
              </a:lnSpc>
              <a:spcBef>
                <a:spcPts val="0"/>
              </a:spcBef>
              <a:spcAft>
                <a:spcPts val="0"/>
              </a:spcAft>
              <a:buClr>
                <a:srgbClr val="000000"/>
              </a:buClr>
              <a:buSzPts val="1600"/>
              <a:buFont typeface="Arial"/>
              <a:buNone/>
            </a:pPr>
            <a:r>
              <a:rPr lang="en-US" sz="900" b="0" i="0" u="none" strike="noStrike" cap="none" dirty="0">
                <a:solidFill>
                  <a:srgbClr val="000000"/>
                </a:solidFill>
                <a:latin typeface="Calibri"/>
                <a:ea typeface="Calibri"/>
                <a:cs typeface="Calibri"/>
                <a:sym typeface="Calibri"/>
              </a:rPr>
              <a:t>Package : 6.00 Lacs/Annum</a:t>
            </a:r>
            <a:endParaRPr lang="en-US" sz="900" dirty="0"/>
          </a:p>
        </p:txBody>
      </p:sp>
      <p:sp>
        <p:nvSpPr>
          <p:cNvPr id="64" name="Text Placeholder 63">
            <a:extLst>
              <a:ext uri="{FF2B5EF4-FFF2-40B4-BE49-F238E27FC236}">
                <a16:creationId xmlns:a16="http://schemas.microsoft.com/office/drawing/2014/main" id="{AFBC632A-A085-45FB-8A22-A087AB251AE5}"/>
              </a:ext>
            </a:extLst>
          </p:cNvPr>
          <p:cNvSpPr>
            <a:spLocks noGrp="1"/>
          </p:cNvSpPr>
          <p:nvPr>
            <p:ph type="body" sz="quarter" idx="28"/>
          </p:nvPr>
        </p:nvSpPr>
        <p:spPr/>
        <p:txBody>
          <a:bodyPr/>
          <a:lstStyle/>
          <a:p>
            <a:pPr marL="0" marR="0" lvl="0" indent="0" rtl="0">
              <a:lnSpc>
                <a:spcPct val="100000"/>
              </a:lnSpc>
              <a:spcBef>
                <a:spcPts val="0"/>
              </a:spcBef>
              <a:spcAft>
                <a:spcPts val="0"/>
              </a:spcAft>
              <a:buNone/>
            </a:pPr>
            <a:r>
              <a:rPr lang="en-US" sz="1200" b="1" i="0" u="none" strike="noStrike" cap="none" dirty="0">
                <a:solidFill>
                  <a:srgbClr val="000000"/>
                </a:solidFill>
                <a:latin typeface="Calibri"/>
                <a:ea typeface="Calibri"/>
                <a:cs typeface="Calibri"/>
                <a:sym typeface="Calibri"/>
              </a:rPr>
              <a:t>Mr. Athar Choudhary</a:t>
            </a:r>
            <a:endParaRPr lang="en-US" dirty="0"/>
          </a:p>
          <a:p>
            <a:pPr marL="0" marR="0" lvl="0" indent="0" rtl="0">
              <a:lnSpc>
                <a:spcPct val="100000"/>
              </a:lnSpc>
              <a:spcBef>
                <a:spcPts val="0"/>
              </a:spcBef>
              <a:spcAft>
                <a:spcPts val="0"/>
              </a:spcAft>
              <a:buClr>
                <a:srgbClr val="000000"/>
              </a:buClr>
              <a:buSzPts val="1600"/>
              <a:buFont typeface="Arial"/>
              <a:buNone/>
            </a:pPr>
            <a:r>
              <a:rPr lang="en-US" sz="900" b="0" i="0" u="none" strike="noStrike" cap="none" dirty="0">
                <a:solidFill>
                  <a:srgbClr val="000000"/>
                </a:solidFill>
                <a:latin typeface="Calibri"/>
                <a:ea typeface="Calibri"/>
                <a:cs typeface="Calibri"/>
                <a:sym typeface="Calibri"/>
              </a:rPr>
              <a:t>Duration with Iqra Technology 1.5 years.</a:t>
            </a:r>
            <a:endParaRPr lang="en-US" sz="900" dirty="0"/>
          </a:p>
          <a:p>
            <a:pPr marL="0" marR="0" lvl="0" indent="0" rtl="0">
              <a:lnSpc>
                <a:spcPct val="100000"/>
              </a:lnSpc>
              <a:spcBef>
                <a:spcPts val="0"/>
              </a:spcBef>
              <a:spcAft>
                <a:spcPts val="0"/>
              </a:spcAft>
              <a:buClr>
                <a:srgbClr val="000000"/>
              </a:buClr>
              <a:buSzPts val="1600"/>
              <a:buFont typeface="Arial"/>
              <a:buNone/>
            </a:pPr>
            <a:r>
              <a:rPr lang="en-US" sz="900" b="0" i="0" u="none" strike="noStrike" cap="none" dirty="0">
                <a:solidFill>
                  <a:srgbClr val="000000"/>
                </a:solidFill>
                <a:latin typeface="Calibri"/>
                <a:ea typeface="Calibri"/>
                <a:cs typeface="Calibri"/>
                <a:sym typeface="Calibri"/>
              </a:rPr>
              <a:t>Job profile : Salesforce Analyst</a:t>
            </a:r>
            <a:endParaRPr lang="en-US" sz="900" dirty="0"/>
          </a:p>
          <a:p>
            <a:pPr marL="0" marR="0" lvl="0" indent="0" rtl="0">
              <a:lnSpc>
                <a:spcPct val="100000"/>
              </a:lnSpc>
              <a:spcBef>
                <a:spcPts val="0"/>
              </a:spcBef>
              <a:spcAft>
                <a:spcPts val="0"/>
              </a:spcAft>
              <a:buClr>
                <a:srgbClr val="000000"/>
              </a:buClr>
              <a:buSzPts val="1600"/>
              <a:buFont typeface="Arial"/>
              <a:buNone/>
            </a:pPr>
            <a:r>
              <a:rPr lang="en-US" sz="900" b="0" i="0" u="none" strike="noStrike" cap="none" dirty="0">
                <a:solidFill>
                  <a:srgbClr val="000000"/>
                </a:solidFill>
                <a:latin typeface="Calibri"/>
                <a:ea typeface="Calibri"/>
                <a:cs typeface="Calibri"/>
                <a:sym typeface="Calibri"/>
              </a:rPr>
              <a:t>Joined Company : ENEL X (Mumbai)</a:t>
            </a:r>
            <a:endParaRPr lang="en-US" sz="900" dirty="0"/>
          </a:p>
          <a:p>
            <a:pPr marL="0" marR="0" lvl="0" indent="0" rtl="0">
              <a:lnSpc>
                <a:spcPct val="100000"/>
              </a:lnSpc>
              <a:spcBef>
                <a:spcPts val="0"/>
              </a:spcBef>
              <a:spcAft>
                <a:spcPts val="0"/>
              </a:spcAft>
              <a:buClr>
                <a:srgbClr val="000000"/>
              </a:buClr>
              <a:buSzPts val="1600"/>
              <a:buFont typeface="Arial"/>
              <a:buNone/>
            </a:pPr>
            <a:r>
              <a:rPr lang="en-US" sz="900" b="0" i="0" u="none" strike="noStrike" cap="none" dirty="0">
                <a:solidFill>
                  <a:srgbClr val="000000"/>
                </a:solidFill>
                <a:latin typeface="Calibri"/>
                <a:ea typeface="Calibri"/>
                <a:cs typeface="Calibri"/>
                <a:sym typeface="Calibri"/>
              </a:rPr>
              <a:t>Package : 5.00 Lac/Annum</a:t>
            </a:r>
            <a:endParaRPr lang="en-US" sz="900" dirty="0"/>
          </a:p>
          <a:p>
            <a:endParaRPr lang="en-US" dirty="0"/>
          </a:p>
        </p:txBody>
      </p:sp>
      <p:sp>
        <p:nvSpPr>
          <p:cNvPr id="65" name="Text Placeholder 64">
            <a:extLst>
              <a:ext uri="{FF2B5EF4-FFF2-40B4-BE49-F238E27FC236}">
                <a16:creationId xmlns:a16="http://schemas.microsoft.com/office/drawing/2014/main" id="{B0F79018-7E80-4F11-97D6-C1AC907028C2}"/>
              </a:ext>
            </a:extLst>
          </p:cNvPr>
          <p:cNvSpPr>
            <a:spLocks noGrp="1"/>
          </p:cNvSpPr>
          <p:nvPr>
            <p:ph type="body" sz="quarter" idx="29"/>
          </p:nvPr>
        </p:nvSpPr>
        <p:spPr/>
        <p:txBody>
          <a:bodyPr/>
          <a:lstStyle/>
          <a:p>
            <a:pPr>
              <a:lnSpc>
                <a:spcPct val="100000"/>
              </a:lnSpc>
              <a:buClr>
                <a:srgbClr val="0070C0"/>
              </a:buClr>
              <a:buSzPts val="1800"/>
            </a:pPr>
            <a:r>
              <a:rPr lang="en-US" b="1" dirty="0">
                <a:solidFill>
                  <a:srgbClr val="000000"/>
                </a:solidFill>
                <a:latin typeface="Calibri"/>
                <a:cs typeface="Calibri"/>
                <a:sym typeface="Calibri"/>
              </a:rPr>
              <a:t>Mr. Shah </a:t>
            </a:r>
            <a:r>
              <a:rPr lang="en-US" b="1" dirty="0" err="1">
                <a:solidFill>
                  <a:srgbClr val="000000"/>
                </a:solidFill>
                <a:latin typeface="Calibri"/>
                <a:cs typeface="Calibri"/>
                <a:sym typeface="Calibri"/>
              </a:rPr>
              <a:t>Alam</a:t>
            </a:r>
            <a:endParaRPr lang="en-US" b="1" dirty="0">
              <a:solidFill>
                <a:srgbClr val="000000"/>
              </a:solidFill>
              <a:latin typeface="Calibri"/>
              <a:cs typeface="Calibri"/>
            </a:endParaRPr>
          </a:p>
          <a:p>
            <a:pPr>
              <a:lnSpc>
                <a:spcPct val="100000"/>
              </a:lnSpc>
              <a:buClr>
                <a:srgbClr val="0070C0"/>
              </a:buClr>
              <a:buSzPts val="1800"/>
            </a:pPr>
            <a:r>
              <a:rPr lang="en-US" sz="900" dirty="0">
                <a:solidFill>
                  <a:srgbClr val="000000"/>
                </a:solidFill>
                <a:latin typeface="Calibri"/>
                <a:cs typeface="Calibri"/>
                <a:sym typeface="Calibri"/>
              </a:rPr>
              <a:t>Work duration with Iqra Technology:2.7 years </a:t>
            </a:r>
            <a:endParaRPr lang="en-US" sz="900" dirty="0">
              <a:solidFill>
                <a:srgbClr val="000000"/>
              </a:solidFill>
              <a:latin typeface="Calibri"/>
              <a:cs typeface="Calibri"/>
            </a:endParaRPr>
          </a:p>
          <a:p>
            <a:pPr>
              <a:lnSpc>
                <a:spcPct val="100000"/>
              </a:lnSpc>
              <a:buClr>
                <a:srgbClr val="0070C0"/>
              </a:buClr>
              <a:buSzPts val="1800"/>
            </a:pPr>
            <a:r>
              <a:rPr lang="en-US" sz="900" dirty="0">
                <a:solidFill>
                  <a:srgbClr val="000000"/>
                </a:solidFill>
                <a:latin typeface="Calibri"/>
                <a:cs typeface="Calibri"/>
                <a:sym typeface="Calibri"/>
              </a:rPr>
              <a:t>Job profile:  Dynamics 365 developer</a:t>
            </a:r>
            <a:endParaRPr lang="en-US" sz="900" dirty="0">
              <a:solidFill>
                <a:srgbClr val="000000"/>
              </a:solidFill>
              <a:latin typeface="Calibri"/>
              <a:cs typeface="Calibri"/>
            </a:endParaRPr>
          </a:p>
          <a:p>
            <a:pPr>
              <a:lnSpc>
                <a:spcPct val="100000"/>
              </a:lnSpc>
              <a:buClr>
                <a:srgbClr val="0070C0"/>
              </a:buClr>
              <a:buSzPts val="1800"/>
            </a:pPr>
            <a:r>
              <a:rPr lang="en-US" sz="900" dirty="0">
                <a:solidFill>
                  <a:srgbClr val="000000"/>
                </a:solidFill>
                <a:latin typeface="Calibri"/>
                <a:cs typeface="Calibri"/>
                <a:sym typeface="Calibri"/>
              </a:rPr>
              <a:t>Joined Company: </a:t>
            </a:r>
            <a:r>
              <a:rPr lang="en-US" sz="900" dirty="0" err="1">
                <a:solidFill>
                  <a:srgbClr val="000000"/>
                </a:solidFill>
                <a:latin typeface="Calibri"/>
                <a:cs typeface="Calibri"/>
                <a:sym typeface="Calibri"/>
              </a:rPr>
              <a:t>Pragmysys</a:t>
            </a:r>
            <a:r>
              <a:rPr lang="en-US" sz="900" dirty="0">
                <a:solidFill>
                  <a:srgbClr val="000000"/>
                </a:solidFill>
                <a:latin typeface="Calibri"/>
                <a:cs typeface="Calibri"/>
                <a:sym typeface="Calibri"/>
              </a:rPr>
              <a:t> Consulting</a:t>
            </a:r>
            <a:endParaRPr lang="en-US" sz="900" dirty="0">
              <a:solidFill>
                <a:srgbClr val="000000"/>
              </a:solidFill>
              <a:latin typeface="Calibri"/>
              <a:cs typeface="Calibri"/>
            </a:endParaRPr>
          </a:p>
          <a:p>
            <a:pPr>
              <a:lnSpc>
                <a:spcPct val="100000"/>
              </a:lnSpc>
              <a:buClr>
                <a:srgbClr val="0070C0"/>
              </a:buClr>
              <a:buSzPts val="1800"/>
            </a:pPr>
            <a:r>
              <a:rPr lang="en-US" sz="900" dirty="0">
                <a:solidFill>
                  <a:srgbClr val="000000"/>
                </a:solidFill>
                <a:latin typeface="Calibri"/>
                <a:cs typeface="Calibri"/>
                <a:sym typeface="Calibri"/>
              </a:rPr>
              <a:t>Package: 4.80 Lac/Annum</a:t>
            </a:r>
            <a:endParaRPr lang="en-US" sz="900" dirty="0">
              <a:solidFill>
                <a:srgbClr val="000000"/>
              </a:solidFill>
              <a:latin typeface="Calibri"/>
              <a:cs typeface="Calibri"/>
            </a:endParaRPr>
          </a:p>
          <a:p>
            <a:pPr>
              <a:lnSpc>
                <a:spcPct val="100000"/>
              </a:lnSpc>
            </a:pPr>
            <a:endParaRPr lang="en-US" sz="900" dirty="0"/>
          </a:p>
        </p:txBody>
      </p:sp>
      <p:sp>
        <p:nvSpPr>
          <p:cNvPr id="66" name="Text Placeholder 65">
            <a:extLst>
              <a:ext uri="{FF2B5EF4-FFF2-40B4-BE49-F238E27FC236}">
                <a16:creationId xmlns:a16="http://schemas.microsoft.com/office/drawing/2014/main" id="{BFB39279-C8C5-49A2-A66B-0E32CBBA58EC}"/>
              </a:ext>
            </a:extLst>
          </p:cNvPr>
          <p:cNvSpPr>
            <a:spLocks noGrp="1"/>
          </p:cNvSpPr>
          <p:nvPr>
            <p:ph type="body" sz="quarter" idx="30"/>
          </p:nvPr>
        </p:nvSpPr>
        <p:spPr/>
        <p:txBody>
          <a:bodyPr/>
          <a:lstStyle/>
          <a:p>
            <a:pPr marL="0" marR="0" lvl="0" indent="0" algn="just" rtl="0">
              <a:lnSpc>
                <a:spcPct val="100000"/>
              </a:lnSpc>
              <a:spcBef>
                <a:spcPts val="0"/>
              </a:spcBef>
              <a:spcAft>
                <a:spcPts val="0"/>
              </a:spcAft>
              <a:buNone/>
            </a:pPr>
            <a:r>
              <a:rPr lang="en-US" b="1" dirty="0">
                <a:solidFill>
                  <a:srgbClr val="000000"/>
                </a:solidFill>
                <a:latin typeface="Calibri"/>
                <a:cs typeface="Calibri"/>
                <a:sym typeface="Calibri"/>
              </a:rPr>
              <a:t>Mr. Najeeb Syed</a:t>
            </a:r>
            <a:endParaRPr lang="en-US" dirty="0"/>
          </a:p>
          <a:p>
            <a:pPr>
              <a:lnSpc>
                <a:spcPct val="100000"/>
              </a:lnSpc>
              <a:buClr>
                <a:srgbClr val="000000"/>
              </a:buClr>
              <a:buSzPts val="1600"/>
            </a:pPr>
            <a:r>
              <a:rPr lang="en-US" sz="900" dirty="0">
                <a:solidFill>
                  <a:srgbClr val="000000"/>
                </a:solidFill>
                <a:latin typeface="Calibri"/>
                <a:cs typeface="Calibri"/>
                <a:sym typeface="Calibri"/>
              </a:rPr>
              <a:t>Duration with Iqra Technology: 1.4 years</a:t>
            </a:r>
            <a:endParaRPr lang="en-US" sz="900" dirty="0">
              <a:solidFill>
                <a:srgbClr val="000000"/>
              </a:solidFill>
              <a:latin typeface="Calibri"/>
              <a:cs typeface="Calibri"/>
            </a:endParaRPr>
          </a:p>
          <a:p>
            <a:pPr>
              <a:lnSpc>
                <a:spcPct val="100000"/>
              </a:lnSpc>
              <a:buClr>
                <a:srgbClr val="000000"/>
              </a:buClr>
              <a:buSzPts val="1600"/>
            </a:pPr>
            <a:r>
              <a:rPr lang="en-US" sz="900" dirty="0">
                <a:solidFill>
                  <a:srgbClr val="000000"/>
                </a:solidFill>
                <a:latin typeface="Calibri"/>
                <a:cs typeface="Calibri"/>
                <a:sym typeface="Calibri"/>
              </a:rPr>
              <a:t>Job profile: Salesforce Developer</a:t>
            </a:r>
            <a:endParaRPr lang="en-US" sz="900" dirty="0">
              <a:solidFill>
                <a:srgbClr val="000000"/>
              </a:solidFill>
              <a:latin typeface="Calibri"/>
              <a:cs typeface="Calibri"/>
            </a:endParaRPr>
          </a:p>
          <a:p>
            <a:pPr>
              <a:lnSpc>
                <a:spcPct val="100000"/>
              </a:lnSpc>
              <a:buClr>
                <a:srgbClr val="000000"/>
              </a:buClr>
              <a:buSzPts val="1600"/>
            </a:pPr>
            <a:r>
              <a:rPr lang="en-US" sz="900" dirty="0">
                <a:solidFill>
                  <a:srgbClr val="000000"/>
                </a:solidFill>
                <a:latin typeface="Calibri"/>
                <a:cs typeface="Calibri"/>
                <a:sym typeface="Calibri"/>
              </a:rPr>
              <a:t>Joined Company: </a:t>
            </a:r>
            <a:r>
              <a:rPr lang="en-US" sz="900" dirty="0" err="1">
                <a:solidFill>
                  <a:srgbClr val="000000"/>
                </a:solidFill>
                <a:latin typeface="Calibri"/>
                <a:cs typeface="Calibri"/>
                <a:sym typeface="Calibri"/>
              </a:rPr>
              <a:t>Enquero</a:t>
            </a:r>
            <a:endParaRPr lang="en-US" sz="900" dirty="0">
              <a:solidFill>
                <a:srgbClr val="000000"/>
              </a:solidFill>
              <a:latin typeface="Calibri"/>
              <a:cs typeface="Calibri"/>
            </a:endParaRPr>
          </a:p>
          <a:p>
            <a:pPr>
              <a:lnSpc>
                <a:spcPct val="100000"/>
              </a:lnSpc>
              <a:buClr>
                <a:srgbClr val="000000"/>
              </a:buClr>
              <a:buSzPts val="1600"/>
            </a:pPr>
            <a:r>
              <a:rPr lang="en-US" sz="900" dirty="0">
                <a:solidFill>
                  <a:srgbClr val="000000"/>
                </a:solidFill>
                <a:latin typeface="Calibri"/>
                <a:cs typeface="Calibri"/>
                <a:sym typeface="Calibri"/>
              </a:rPr>
              <a:t>Package : 7 Lacs/Annum</a:t>
            </a:r>
            <a:endParaRPr lang="en-US" sz="900" dirty="0">
              <a:solidFill>
                <a:srgbClr val="000000"/>
              </a:solidFill>
              <a:latin typeface="Calibri"/>
              <a:cs typeface="Calibri"/>
            </a:endParaRPr>
          </a:p>
          <a:p>
            <a:endParaRPr lang="en-US" dirty="0"/>
          </a:p>
        </p:txBody>
      </p:sp>
      <p:sp>
        <p:nvSpPr>
          <p:cNvPr id="14" name="Text Placeholder 119">
            <a:extLst>
              <a:ext uri="{FF2B5EF4-FFF2-40B4-BE49-F238E27FC236}">
                <a16:creationId xmlns:a16="http://schemas.microsoft.com/office/drawing/2014/main" id="{E4C8DF3B-1E41-46C5-80F8-C3025F332691}"/>
              </a:ext>
              <a:ext uri="{C183D7F6-B498-43B3-948B-1728B52AA6E4}">
                <adec:decorative xmlns:adec="http://schemas.microsoft.com/office/drawing/2017/decorative" val="1"/>
              </a:ext>
            </a:extLst>
          </p:cNvPr>
          <p:cNvSpPr txBox="1">
            <a:spLocks/>
          </p:cNvSpPr>
          <p:nvPr/>
        </p:nvSpPr>
        <p:spPr>
          <a:xfrm>
            <a:off x="693060" y="6641305"/>
            <a:ext cx="173736" cy="152400"/>
          </a:xfrm>
          <a:prstGeom prst="rect">
            <a:avLst/>
          </a:prstGeom>
          <a:solidFill>
            <a:schemeClr val="accent2"/>
          </a:solidFill>
          <a:effectLst>
            <a:outerShdw blurRad="50800" dist="38100" dir="2700000" algn="tl" rotWithShape="0">
              <a:prstClr val="black">
                <a:alpha val="40000"/>
              </a:prstClr>
            </a:outerShdw>
          </a:effectLst>
        </p:spPr>
        <p:txBody>
          <a:bodyPr vert="horz" lIns="45720" tIns="45720" rIns="45720" bIns="45720" rtlCol="0">
            <a:normAutofit fontScale="25000" lnSpcReduction="20000"/>
          </a:bodyPr>
          <a:lstStyle>
            <a:lvl1pPr marL="0" indent="0" algn="l" defTabSz="914400" rtl="0" eaLnBrk="1" latinLnBrk="0" hangingPunct="1">
              <a:lnSpc>
                <a:spcPct val="90000"/>
              </a:lnSpc>
              <a:spcBef>
                <a:spcPts val="1200"/>
              </a:spcBef>
              <a:spcAft>
                <a:spcPts val="200"/>
              </a:spcAft>
              <a:buClr>
                <a:schemeClr val="accent1"/>
              </a:buClr>
              <a:buSzPct val="100000"/>
              <a:buFont typeface="Arial" panose="020B0604020202020204" pitchFamily="34" charset="0"/>
              <a:buNone/>
              <a:defRPr sz="2000" kern="1200">
                <a:solidFill>
                  <a:schemeClr val="tx1">
                    <a:alpha val="0"/>
                  </a:schemeClr>
                </a:solidFill>
                <a:latin typeface="+mn-lt"/>
                <a:ea typeface="+mn-ea"/>
                <a:cs typeface="+mn-cs"/>
              </a:defRPr>
            </a:lvl1pPr>
            <a:lvl2pPr marL="4572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endParaRPr lang="en-US" dirty="0"/>
          </a:p>
        </p:txBody>
      </p:sp>
      <p:sp>
        <p:nvSpPr>
          <p:cNvPr id="4" name="Picture Placeholder 3">
            <a:extLst>
              <a:ext uri="{FF2B5EF4-FFF2-40B4-BE49-F238E27FC236}">
                <a16:creationId xmlns:a16="http://schemas.microsoft.com/office/drawing/2014/main" id="{71ECA866-425B-4044-9B26-02BE08B89CBB}"/>
              </a:ext>
            </a:extLst>
          </p:cNvPr>
          <p:cNvSpPr>
            <a:spLocks noGrp="1"/>
          </p:cNvSpPr>
          <p:nvPr>
            <p:ph type="pic" sz="quarter" idx="17"/>
          </p:nvPr>
        </p:nvSpPr>
        <p:spPr/>
      </p:sp>
      <p:pic>
        <p:nvPicPr>
          <p:cNvPr id="23" name="Google Shape;308;p27">
            <a:extLst>
              <a:ext uri="{FF2B5EF4-FFF2-40B4-BE49-F238E27FC236}">
                <a16:creationId xmlns:a16="http://schemas.microsoft.com/office/drawing/2014/main" id="{98442A42-ABFE-42FB-9369-57740417E65F}"/>
              </a:ext>
            </a:extLst>
          </p:cNvPr>
          <p:cNvPicPr preferRelativeResize="0"/>
          <p:nvPr/>
        </p:nvPicPr>
        <p:blipFill rotWithShape="1">
          <a:blip r:embed="rId3">
            <a:alphaModFix/>
          </a:blip>
          <a:srcRect/>
          <a:stretch/>
        </p:blipFill>
        <p:spPr>
          <a:xfrm>
            <a:off x="705595" y="2023122"/>
            <a:ext cx="2779809" cy="2811758"/>
          </a:xfrm>
          <a:prstGeom prst="ellipse">
            <a:avLst/>
          </a:prstGeom>
          <a:noFill/>
          <a:ln>
            <a:noFill/>
          </a:ln>
        </p:spPr>
      </p:pic>
      <p:pic>
        <p:nvPicPr>
          <p:cNvPr id="5" name="Picture Placeholder 4" descr="A picture containing Teams&#10;&#10;Description automatically generated">
            <a:extLst>
              <a:ext uri="{FF2B5EF4-FFF2-40B4-BE49-F238E27FC236}">
                <a16:creationId xmlns:a16="http://schemas.microsoft.com/office/drawing/2014/main" id="{93F415DC-65A6-13DC-5555-D53F53424541}"/>
              </a:ext>
            </a:extLst>
          </p:cNvPr>
          <p:cNvPicPr>
            <a:picLocks noGrp="1" noChangeAspect="1"/>
          </p:cNvPicPr>
          <p:nvPr>
            <p:ph type="pic" sz="quarter" idx="21"/>
          </p:nvPr>
        </p:nvPicPr>
        <p:blipFill>
          <a:blip r:embed="rId4"/>
          <a:srcRect t="27528" b="27528"/>
          <a:stretch>
            <a:fillRect/>
          </a:stretch>
        </p:blipFill>
        <p:spPr>
          <a:xfrm>
            <a:off x="6522490" y="2140687"/>
            <a:ext cx="1005836" cy="1005836"/>
          </a:xfrm>
        </p:spPr>
      </p:pic>
      <p:sp>
        <p:nvSpPr>
          <p:cNvPr id="18" name="Picture Placeholder 17">
            <a:extLst>
              <a:ext uri="{FF2B5EF4-FFF2-40B4-BE49-F238E27FC236}">
                <a16:creationId xmlns:a16="http://schemas.microsoft.com/office/drawing/2014/main" id="{336A0FBF-CD62-4ECD-9A89-0EA20A73D314}"/>
              </a:ext>
            </a:extLst>
          </p:cNvPr>
          <p:cNvSpPr>
            <a:spLocks noGrp="1"/>
          </p:cNvSpPr>
          <p:nvPr>
            <p:ph type="pic" sz="quarter" idx="20"/>
          </p:nvPr>
        </p:nvSpPr>
        <p:spPr/>
      </p:sp>
      <p:pic>
        <p:nvPicPr>
          <p:cNvPr id="35" name="Google Shape;323;p28">
            <a:extLst>
              <a:ext uri="{FF2B5EF4-FFF2-40B4-BE49-F238E27FC236}">
                <a16:creationId xmlns:a16="http://schemas.microsoft.com/office/drawing/2014/main" id="{55487751-251C-49D3-A5EB-06BC93AC2094}"/>
              </a:ext>
            </a:extLst>
          </p:cNvPr>
          <p:cNvPicPr preferRelativeResize="0"/>
          <p:nvPr/>
        </p:nvPicPr>
        <p:blipFill rotWithShape="1">
          <a:blip r:embed="rId5">
            <a:alphaModFix/>
          </a:blip>
          <a:srcRect l="11663" t="23696" r="16174" b="14378"/>
          <a:stretch/>
        </p:blipFill>
        <p:spPr>
          <a:xfrm>
            <a:off x="4408933" y="5089525"/>
            <a:ext cx="1032085" cy="1051775"/>
          </a:xfrm>
          <a:prstGeom prst="ellipse">
            <a:avLst/>
          </a:prstGeom>
          <a:noFill/>
          <a:ln>
            <a:noFill/>
          </a:ln>
        </p:spPr>
      </p:pic>
      <p:sp>
        <p:nvSpPr>
          <p:cNvPr id="21" name="Picture Placeholder 20">
            <a:extLst>
              <a:ext uri="{FF2B5EF4-FFF2-40B4-BE49-F238E27FC236}">
                <a16:creationId xmlns:a16="http://schemas.microsoft.com/office/drawing/2014/main" id="{B44DF067-A66F-48F8-BFA8-62759521DB9D}"/>
              </a:ext>
            </a:extLst>
          </p:cNvPr>
          <p:cNvSpPr>
            <a:spLocks noGrp="1"/>
          </p:cNvSpPr>
          <p:nvPr>
            <p:ph type="pic" sz="quarter" idx="24"/>
          </p:nvPr>
        </p:nvSpPr>
        <p:spPr/>
      </p:sp>
      <p:pic>
        <p:nvPicPr>
          <p:cNvPr id="39" name="Google Shape;325;p28">
            <a:extLst>
              <a:ext uri="{FF2B5EF4-FFF2-40B4-BE49-F238E27FC236}">
                <a16:creationId xmlns:a16="http://schemas.microsoft.com/office/drawing/2014/main" id="{59E0E7F9-E581-40F3-9E2B-649989EC2F19}"/>
              </a:ext>
            </a:extLst>
          </p:cNvPr>
          <p:cNvPicPr preferRelativeResize="0"/>
          <p:nvPr/>
        </p:nvPicPr>
        <p:blipFill rotWithShape="1">
          <a:blip r:embed="rId6">
            <a:alphaModFix/>
          </a:blip>
          <a:srcRect l="14960" t="5971" r="12406" b="27973"/>
          <a:stretch/>
        </p:blipFill>
        <p:spPr>
          <a:xfrm>
            <a:off x="9561513" y="2170069"/>
            <a:ext cx="1053530" cy="1112923"/>
          </a:xfrm>
          <a:prstGeom prst="ellipse">
            <a:avLst/>
          </a:prstGeom>
          <a:noFill/>
          <a:ln>
            <a:noFill/>
          </a:ln>
        </p:spPr>
      </p:pic>
      <p:pic>
        <p:nvPicPr>
          <p:cNvPr id="25" name="Picture Placeholder 24" descr="A person sitting on a staircase&#10;&#10;Description automatically generated with medium confidence">
            <a:extLst>
              <a:ext uri="{FF2B5EF4-FFF2-40B4-BE49-F238E27FC236}">
                <a16:creationId xmlns:a16="http://schemas.microsoft.com/office/drawing/2014/main" id="{01CB932F-50ED-1E51-12DD-5B94349D09E6}"/>
              </a:ext>
            </a:extLst>
          </p:cNvPr>
          <p:cNvPicPr>
            <a:picLocks noGrp="1" noChangeAspect="1"/>
          </p:cNvPicPr>
          <p:nvPr>
            <p:ph type="pic" sz="quarter" idx="22"/>
          </p:nvPr>
        </p:nvPicPr>
        <p:blipFill>
          <a:blip r:embed="rId7"/>
          <a:srcRect t="202" b="202"/>
          <a:stretch>
            <a:fillRect/>
          </a:stretch>
        </p:blipFill>
        <p:spPr/>
      </p:pic>
      <p:pic>
        <p:nvPicPr>
          <p:cNvPr id="17" name="Picture Placeholder 16" descr="A picture containing person, person, posing&#10;&#10;Description automatically generated">
            <a:extLst>
              <a:ext uri="{FF2B5EF4-FFF2-40B4-BE49-F238E27FC236}">
                <a16:creationId xmlns:a16="http://schemas.microsoft.com/office/drawing/2014/main" id="{965E0BEC-DF11-6A98-CF97-30F8BD4B64C9}"/>
              </a:ext>
            </a:extLst>
          </p:cNvPr>
          <p:cNvPicPr>
            <a:picLocks noGrp="1" noChangeAspect="1"/>
          </p:cNvPicPr>
          <p:nvPr>
            <p:ph type="pic" sz="quarter" idx="23"/>
          </p:nvPr>
        </p:nvPicPr>
        <p:blipFill>
          <a:blip r:embed="rId8"/>
          <a:srcRect t="14521" b="14521"/>
          <a:stretch>
            <a:fillRect/>
          </a:stretch>
        </p:blipFill>
        <p:spPr/>
      </p:pic>
      <p:sp>
        <p:nvSpPr>
          <p:cNvPr id="47" name="TextBox 46">
            <a:extLst>
              <a:ext uri="{FF2B5EF4-FFF2-40B4-BE49-F238E27FC236}">
                <a16:creationId xmlns:a16="http://schemas.microsoft.com/office/drawing/2014/main" id="{1FB2CD75-6BFE-4302-A1AC-DE5CEAD4A6B3}"/>
              </a:ext>
            </a:extLst>
          </p:cNvPr>
          <p:cNvSpPr txBox="1"/>
          <p:nvPr/>
        </p:nvSpPr>
        <p:spPr>
          <a:xfrm>
            <a:off x="8589527" y="367352"/>
            <a:ext cx="1701279" cy="1246495"/>
          </a:xfrm>
          <a:prstGeom prst="rect">
            <a:avLst/>
          </a:prstGeom>
          <a:noFill/>
        </p:spPr>
        <p:txBody>
          <a:bodyPr wrap="square">
            <a:spAutoFit/>
          </a:bodyPr>
          <a:lstStyle/>
          <a:p>
            <a:pPr defTabSz="914400">
              <a:buClr>
                <a:srgbClr val="0070C0"/>
              </a:buClr>
              <a:buSzPts val="1800"/>
            </a:pPr>
            <a:r>
              <a:rPr lang="en-US" sz="1200" b="1" dirty="0">
                <a:solidFill>
                  <a:srgbClr val="000000"/>
                </a:solidFill>
                <a:latin typeface="Calibri"/>
                <a:cs typeface="Calibri"/>
                <a:sym typeface="Calibri"/>
              </a:rPr>
              <a:t>Mrs. </a:t>
            </a:r>
            <a:r>
              <a:rPr lang="en-US" sz="1200" b="1" dirty="0" err="1">
                <a:solidFill>
                  <a:srgbClr val="000000"/>
                </a:solidFill>
                <a:latin typeface="Calibri"/>
                <a:cs typeface="Calibri"/>
                <a:sym typeface="Calibri"/>
              </a:rPr>
              <a:t>Fehmida</a:t>
            </a:r>
            <a:endParaRPr lang="en-US" sz="1200" b="1" dirty="0">
              <a:solidFill>
                <a:srgbClr val="000000"/>
              </a:solidFill>
              <a:latin typeface="Calibri"/>
              <a:cs typeface="Calibri"/>
            </a:endParaRPr>
          </a:p>
          <a:p>
            <a:pPr defTabSz="914400">
              <a:buClr>
                <a:srgbClr val="0070C0"/>
              </a:buClr>
              <a:buSzPts val="1800"/>
            </a:pPr>
            <a:r>
              <a:rPr lang="en-US" sz="900" dirty="0">
                <a:solidFill>
                  <a:srgbClr val="000000"/>
                </a:solidFill>
                <a:latin typeface="Calibri"/>
                <a:cs typeface="Calibri"/>
                <a:sym typeface="Calibri"/>
              </a:rPr>
              <a:t>Work duration with Iqra Technology 1 year</a:t>
            </a:r>
            <a:endParaRPr lang="en-US" sz="900" dirty="0">
              <a:solidFill>
                <a:srgbClr val="000000"/>
              </a:solidFill>
              <a:latin typeface="Calibri"/>
              <a:cs typeface="Calibri"/>
            </a:endParaRPr>
          </a:p>
          <a:p>
            <a:pPr defTabSz="914400">
              <a:buClr>
                <a:srgbClr val="0070C0"/>
              </a:buClr>
              <a:buSzPts val="1800"/>
            </a:pPr>
            <a:r>
              <a:rPr lang="en-US" sz="900" dirty="0">
                <a:solidFill>
                  <a:srgbClr val="000000"/>
                </a:solidFill>
                <a:latin typeface="Calibri"/>
                <a:cs typeface="Calibri"/>
                <a:sym typeface="Calibri"/>
              </a:rPr>
              <a:t>Job profile: Business Development Executive</a:t>
            </a:r>
            <a:endParaRPr lang="en-US" sz="900" dirty="0">
              <a:solidFill>
                <a:srgbClr val="000000"/>
              </a:solidFill>
              <a:latin typeface="Calibri"/>
              <a:cs typeface="Calibri"/>
            </a:endParaRPr>
          </a:p>
          <a:p>
            <a:pPr defTabSz="914400">
              <a:buClr>
                <a:srgbClr val="0070C0"/>
              </a:buClr>
              <a:buSzPts val="1800"/>
            </a:pPr>
            <a:r>
              <a:rPr lang="en-US" sz="900" dirty="0">
                <a:solidFill>
                  <a:srgbClr val="000000"/>
                </a:solidFill>
                <a:latin typeface="Calibri"/>
                <a:cs typeface="Calibri"/>
                <a:sym typeface="Calibri"/>
              </a:rPr>
              <a:t>Joined Company: </a:t>
            </a:r>
            <a:r>
              <a:rPr lang="en-US" sz="900" dirty="0" err="1">
                <a:solidFill>
                  <a:srgbClr val="000000"/>
                </a:solidFill>
                <a:latin typeface="Calibri"/>
                <a:cs typeface="Calibri"/>
                <a:sym typeface="Calibri"/>
              </a:rPr>
              <a:t>Neosoft</a:t>
            </a:r>
            <a:r>
              <a:rPr lang="en-US" sz="900" dirty="0">
                <a:solidFill>
                  <a:srgbClr val="000000"/>
                </a:solidFill>
                <a:latin typeface="Calibri"/>
                <a:cs typeface="Calibri"/>
                <a:sym typeface="Calibri"/>
              </a:rPr>
              <a:t> Technologies</a:t>
            </a:r>
            <a:endParaRPr lang="en-US" sz="900" dirty="0">
              <a:solidFill>
                <a:srgbClr val="000000"/>
              </a:solidFill>
              <a:latin typeface="Calibri"/>
              <a:cs typeface="Calibri"/>
            </a:endParaRPr>
          </a:p>
          <a:p>
            <a:pPr defTabSz="914400">
              <a:buClr>
                <a:srgbClr val="0070C0"/>
              </a:buClr>
              <a:buSzPts val="1800"/>
            </a:pPr>
            <a:r>
              <a:rPr lang="en-US" sz="900" dirty="0">
                <a:solidFill>
                  <a:srgbClr val="000000"/>
                </a:solidFill>
                <a:latin typeface="Calibri"/>
                <a:cs typeface="Calibri"/>
                <a:sym typeface="Calibri"/>
              </a:rPr>
              <a:t>Package: 5 Lac/Annum</a:t>
            </a:r>
            <a:endParaRPr lang="en-US" sz="900" dirty="0">
              <a:solidFill>
                <a:srgbClr val="000000"/>
              </a:solidFill>
              <a:latin typeface="Calibri"/>
              <a:cs typeface="Calibri"/>
            </a:endParaRPr>
          </a:p>
        </p:txBody>
      </p:sp>
      <p:pic>
        <p:nvPicPr>
          <p:cNvPr id="49" name="Google Shape;312;p27">
            <a:extLst>
              <a:ext uri="{FF2B5EF4-FFF2-40B4-BE49-F238E27FC236}">
                <a16:creationId xmlns:a16="http://schemas.microsoft.com/office/drawing/2014/main" id="{03AD7752-BD4A-42A0-B4FA-034B54DAC959}"/>
              </a:ext>
            </a:extLst>
          </p:cNvPr>
          <p:cNvPicPr preferRelativeResize="0"/>
          <p:nvPr/>
        </p:nvPicPr>
        <p:blipFill rotWithShape="1">
          <a:blip r:embed="rId9">
            <a:alphaModFix/>
          </a:blip>
          <a:srcRect/>
          <a:stretch/>
        </p:blipFill>
        <p:spPr>
          <a:xfrm>
            <a:off x="7947922" y="747179"/>
            <a:ext cx="606667" cy="514859"/>
          </a:xfrm>
          <a:prstGeom prst="ellipse">
            <a:avLst/>
          </a:prstGeom>
          <a:noFill/>
          <a:ln>
            <a:noFill/>
          </a:ln>
        </p:spPr>
      </p:pic>
      <p:pic>
        <p:nvPicPr>
          <p:cNvPr id="50" name="Google Shape;312;p27">
            <a:extLst>
              <a:ext uri="{FF2B5EF4-FFF2-40B4-BE49-F238E27FC236}">
                <a16:creationId xmlns:a16="http://schemas.microsoft.com/office/drawing/2014/main" id="{162FB36C-FFF3-4DF9-AF4A-772958AD9E81}"/>
              </a:ext>
            </a:extLst>
          </p:cNvPr>
          <p:cNvPicPr preferRelativeResize="0"/>
          <p:nvPr/>
        </p:nvPicPr>
        <p:blipFill rotWithShape="1">
          <a:blip r:embed="rId9">
            <a:alphaModFix/>
          </a:blip>
          <a:srcRect/>
          <a:stretch/>
        </p:blipFill>
        <p:spPr>
          <a:xfrm>
            <a:off x="10128448" y="771668"/>
            <a:ext cx="599338" cy="519607"/>
          </a:xfrm>
          <a:prstGeom prst="ellipse">
            <a:avLst/>
          </a:prstGeom>
          <a:noFill/>
          <a:ln>
            <a:noFill/>
          </a:ln>
        </p:spPr>
      </p:pic>
      <p:sp>
        <p:nvSpPr>
          <p:cNvPr id="51" name="TextBox 50">
            <a:extLst>
              <a:ext uri="{FF2B5EF4-FFF2-40B4-BE49-F238E27FC236}">
                <a16:creationId xmlns:a16="http://schemas.microsoft.com/office/drawing/2014/main" id="{CC4E4635-2BFB-4CDB-8836-21592D1A2AE7}"/>
              </a:ext>
            </a:extLst>
          </p:cNvPr>
          <p:cNvSpPr txBox="1"/>
          <p:nvPr/>
        </p:nvSpPr>
        <p:spPr>
          <a:xfrm>
            <a:off x="10727787" y="367352"/>
            <a:ext cx="1551300" cy="1107996"/>
          </a:xfrm>
          <a:prstGeom prst="rect">
            <a:avLst/>
          </a:prstGeom>
          <a:noFill/>
        </p:spPr>
        <p:txBody>
          <a:bodyPr wrap="square">
            <a:spAutoFit/>
          </a:bodyPr>
          <a:lstStyle/>
          <a:p>
            <a:pPr marR="0" lvl="0" indent="0" defTabSz="914400">
              <a:lnSpc>
                <a:spcPct val="100000"/>
              </a:lnSpc>
              <a:spcBef>
                <a:spcPts val="0"/>
              </a:spcBef>
              <a:spcAft>
                <a:spcPts val="0"/>
              </a:spcAft>
              <a:buClr>
                <a:srgbClr val="0070C0"/>
              </a:buClr>
              <a:buSzPts val="1800"/>
              <a:buNone/>
            </a:pPr>
            <a:r>
              <a:rPr lang="en-US" sz="1200" b="1" dirty="0">
                <a:solidFill>
                  <a:srgbClr val="000000"/>
                </a:solidFill>
                <a:latin typeface="Calibri"/>
                <a:cs typeface="Calibri"/>
                <a:sym typeface="Calibri"/>
              </a:rPr>
              <a:t>Mrs. Nabeela khan</a:t>
            </a:r>
          </a:p>
          <a:p>
            <a:pPr defTabSz="914400">
              <a:buClr>
                <a:srgbClr val="0070C0"/>
              </a:buClr>
              <a:buSzPts val="1800"/>
            </a:pPr>
            <a:r>
              <a:rPr lang="en-US" sz="900" dirty="0">
                <a:solidFill>
                  <a:srgbClr val="000000"/>
                </a:solidFill>
                <a:latin typeface="Calibri"/>
                <a:cs typeface="Calibri"/>
                <a:sym typeface="Calibri"/>
              </a:rPr>
              <a:t>Duration with Iqra Technology for 5 years</a:t>
            </a:r>
            <a:endParaRPr lang="en-US" sz="900" dirty="0">
              <a:solidFill>
                <a:srgbClr val="000000"/>
              </a:solidFill>
              <a:latin typeface="Calibri"/>
              <a:cs typeface="Calibri"/>
            </a:endParaRPr>
          </a:p>
          <a:p>
            <a:pPr defTabSz="914400">
              <a:buClr>
                <a:srgbClr val="0070C0"/>
              </a:buClr>
              <a:buSzPts val="1800"/>
            </a:pPr>
            <a:r>
              <a:rPr lang="en-US" sz="900" dirty="0">
                <a:solidFill>
                  <a:srgbClr val="000000"/>
                </a:solidFill>
                <a:latin typeface="Calibri"/>
                <a:cs typeface="Calibri"/>
                <a:sym typeface="Calibri"/>
              </a:rPr>
              <a:t>Job profile: Senior Consultant</a:t>
            </a:r>
            <a:endParaRPr lang="en-US" sz="900" dirty="0">
              <a:solidFill>
                <a:srgbClr val="000000"/>
              </a:solidFill>
              <a:latin typeface="Calibri"/>
              <a:cs typeface="Calibri"/>
            </a:endParaRPr>
          </a:p>
          <a:p>
            <a:pPr defTabSz="914400">
              <a:buClr>
                <a:srgbClr val="0070C0"/>
              </a:buClr>
              <a:buSzPts val="1800"/>
            </a:pPr>
            <a:r>
              <a:rPr lang="en-US" sz="900" dirty="0">
                <a:solidFill>
                  <a:srgbClr val="000000"/>
                </a:solidFill>
                <a:latin typeface="Calibri"/>
                <a:cs typeface="Calibri"/>
                <a:sym typeface="Calibri"/>
              </a:rPr>
              <a:t>Joined  Company: HCL</a:t>
            </a:r>
            <a:endParaRPr lang="en-US" sz="900" dirty="0">
              <a:solidFill>
                <a:srgbClr val="000000"/>
              </a:solidFill>
              <a:latin typeface="Calibri"/>
              <a:cs typeface="Calibri"/>
            </a:endParaRPr>
          </a:p>
          <a:p>
            <a:pPr defTabSz="914400">
              <a:buClr>
                <a:srgbClr val="0070C0"/>
              </a:buClr>
              <a:buSzPts val="1800"/>
            </a:pPr>
            <a:r>
              <a:rPr lang="en-US" sz="900" dirty="0">
                <a:solidFill>
                  <a:srgbClr val="000000"/>
                </a:solidFill>
                <a:latin typeface="Calibri"/>
                <a:cs typeface="Calibri"/>
                <a:sym typeface="Calibri"/>
              </a:rPr>
              <a:t>Package : 14 Lacs/Annum</a:t>
            </a:r>
            <a:endParaRPr lang="en-US" sz="900" dirty="0">
              <a:solidFill>
                <a:srgbClr val="000000"/>
              </a:solidFill>
              <a:latin typeface="Calibri"/>
              <a:cs typeface="Calibri"/>
            </a:endParaRPr>
          </a:p>
        </p:txBody>
      </p:sp>
      <p:pic>
        <p:nvPicPr>
          <p:cNvPr id="13" name="Picture Placeholder 12" descr="A person wearing glasses&#10;&#10;Description automatically generated with medium confidence">
            <a:extLst>
              <a:ext uri="{FF2B5EF4-FFF2-40B4-BE49-F238E27FC236}">
                <a16:creationId xmlns:a16="http://schemas.microsoft.com/office/drawing/2014/main" id="{78DA93E9-528D-0D8A-1CC5-DCA06975C6AE}"/>
              </a:ext>
            </a:extLst>
          </p:cNvPr>
          <p:cNvPicPr>
            <a:picLocks noGrp="1" noChangeAspect="1"/>
          </p:cNvPicPr>
          <p:nvPr>
            <p:ph type="pic" sz="quarter" idx="19"/>
          </p:nvPr>
        </p:nvPicPr>
        <p:blipFill>
          <a:blip r:embed="rId10"/>
          <a:srcRect t="79" b="79"/>
          <a:stretch>
            <a:fillRect/>
          </a:stretch>
        </p:blipFill>
        <p:spPr/>
      </p:pic>
    </p:spTree>
    <p:extLst>
      <p:ext uri="{BB962C8B-B14F-4D97-AF65-F5344CB8AC3E}">
        <p14:creationId xmlns:p14="http://schemas.microsoft.com/office/powerpoint/2010/main" val="25969128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oogle Shape;350;p31">
            <a:extLst>
              <a:ext uri="{FF2B5EF4-FFF2-40B4-BE49-F238E27FC236}">
                <a16:creationId xmlns:a16="http://schemas.microsoft.com/office/drawing/2014/main" id="{855AC24C-D8B1-4D92-AA93-662FD1C9FDBF}"/>
              </a:ext>
            </a:extLst>
          </p:cNvPr>
          <p:cNvPicPr preferRelativeResize="0"/>
          <p:nvPr/>
        </p:nvPicPr>
        <p:blipFill rotWithShape="1">
          <a:blip r:embed="rId3">
            <a:alphaModFix amt="58000"/>
          </a:blip>
          <a:srcRect t="9465" b="15535"/>
          <a:stretch/>
        </p:blipFill>
        <p:spPr>
          <a:xfrm>
            <a:off x="20" y="-152390"/>
            <a:ext cx="12191979" cy="6857990"/>
          </a:xfrm>
          <a:prstGeom prst="rect">
            <a:avLst/>
          </a:prstGeom>
          <a:noFill/>
          <a:ln>
            <a:noFill/>
          </a:ln>
        </p:spPr>
      </p:pic>
      <p:sp>
        <p:nvSpPr>
          <p:cNvPr id="38" name="Text Placeholder 2">
            <a:extLst>
              <a:ext uri="{FF2B5EF4-FFF2-40B4-BE49-F238E27FC236}">
                <a16:creationId xmlns:a16="http://schemas.microsoft.com/office/drawing/2014/main" id="{394F73E4-390B-4611-A5F0-34C2F5C34C08}"/>
              </a:ext>
            </a:extLst>
          </p:cNvPr>
          <p:cNvSpPr>
            <a:spLocks noGrp="1"/>
          </p:cNvSpPr>
          <p:nvPr>
            <p:ph type="body" sz="quarter" idx="20"/>
          </p:nvPr>
        </p:nvSpPr>
        <p:spPr>
          <a:xfrm>
            <a:off x="7464152" y="764704"/>
            <a:ext cx="4102983" cy="5575136"/>
          </a:xfrm>
        </p:spPr>
        <p:txBody>
          <a:bodyPr/>
          <a:lstStyle/>
          <a:p>
            <a:endParaRPr lang="en-US" dirty="0"/>
          </a:p>
        </p:txBody>
      </p:sp>
      <p:pic>
        <p:nvPicPr>
          <p:cNvPr id="6" name="Picture 5" descr="A picture containing text, tree&#10;&#10;Description automatically generated">
            <a:extLst>
              <a:ext uri="{FF2B5EF4-FFF2-40B4-BE49-F238E27FC236}">
                <a16:creationId xmlns:a16="http://schemas.microsoft.com/office/drawing/2014/main" id="{62DD27ED-9F91-46EF-963D-27B266006A47}"/>
              </a:ext>
            </a:extLst>
          </p:cNvPr>
          <p:cNvPicPr>
            <a:picLocks noChangeAspect="1"/>
          </p:cNvPicPr>
          <p:nvPr/>
        </p:nvPicPr>
        <p:blipFill rotWithShape="1">
          <a:blip r:embed="rId4">
            <a:alphaModFix amt="37000"/>
            <a:extLst>
              <a:ext uri="{837473B0-CC2E-450A-ABE3-18F120FF3D39}">
                <a1611:picAttrSrcUrl xmlns:a1611="http://schemas.microsoft.com/office/drawing/2016/11/main" r:id="rId5"/>
              </a:ext>
            </a:extLst>
          </a:blip>
          <a:srcRect l="9627" r="12898"/>
          <a:stretch/>
        </p:blipFill>
        <p:spPr>
          <a:xfrm>
            <a:off x="7612321" y="1494770"/>
            <a:ext cx="3688080" cy="3915430"/>
          </a:xfrm>
          <a:prstGeom prst="rect">
            <a:avLst/>
          </a:prstGeom>
          <a:noFill/>
        </p:spPr>
      </p:pic>
      <p:sp>
        <p:nvSpPr>
          <p:cNvPr id="3" name="Slide Number Placeholder 2">
            <a:extLst>
              <a:ext uri="{FF2B5EF4-FFF2-40B4-BE49-F238E27FC236}">
                <a16:creationId xmlns:a16="http://schemas.microsoft.com/office/drawing/2014/main" id="{101D4ADB-79CE-478E-8FBE-53E59DEC969A}"/>
              </a:ext>
            </a:extLst>
          </p:cNvPr>
          <p:cNvSpPr>
            <a:spLocks noGrp="1"/>
          </p:cNvSpPr>
          <p:nvPr>
            <p:ph type="sldNum" sz="quarter" idx="4"/>
          </p:nvPr>
        </p:nvSpPr>
        <p:spPr>
          <a:xfrm>
            <a:off x="628788" y="6339840"/>
            <a:ext cx="302281" cy="365760"/>
          </a:xfrm>
        </p:spPr>
        <p:txBody>
          <a:bodyPr vert="horz" lIns="0" tIns="45720" rIns="0" bIns="45720" rtlCol="0" anchor="ctr">
            <a:normAutofit/>
          </a:bodyPr>
          <a:lstStyle/>
          <a:p>
            <a:pPr>
              <a:spcAft>
                <a:spcPts val="600"/>
              </a:spcAft>
            </a:pPr>
            <a:fld id="{4FAB73BC-B049-4115-A692-8D63A059BFB8}" type="slidenum">
              <a:rPr lang="en-US" smtClean="0"/>
              <a:pPr>
                <a:spcAft>
                  <a:spcPts val="600"/>
                </a:spcAft>
              </a:pPr>
              <a:t>18</a:t>
            </a:fld>
            <a:endParaRPr lang="en-US"/>
          </a:p>
        </p:txBody>
      </p:sp>
      <p:sp>
        <p:nvSpPr>
          <p:cNvPr id="4" name="Title 3">
            <a:extLst>
              <a:ext uri="{FF2B5EF4-FFF2-40B4-BE49-F238E27FC236}">
                <a16:creationId xmlns:a16="http://schemas.microsoft.com/office/drawing/2014/main" id="{C8287F1B-3E25-4481-B199-24E6AD18DCEE}"/>
              </a:ext>
            </a:extLst>
          </p:cNvPr>
          <p:cNvSpPr>
            <a:spLocks noGrp="1"/>
          </p:cNvSpPr>
          <p:nvPr>
            <p:ph type="title"/>
          </p:nvPr>
        </p:nvSpPr>
        <p:spPr>
          <a:xfrm>
            <a:off x="7745688" y="1242607"/>
            <a:ext cx="3688080" cy="641329"/>
          </a:xfrm>
        </p:spPr>
        <p:txBody>
          <a:bodyPr vert="horz" lIns="91440" tIns="45720" rIns="91440" bIns="45720" rtlCol="0" anchor="ctr">
            <a:normAutofit fontScale="90000"/>
          </a:bodyPr>
          <a:lstStyle/>
          <a:p>
            <a:r>
              <a:rPr lang="en-US" sz="3600" kern="1200" cap="all" spc="100" baseline="0" dirty="0">
                <a:solidFill>
                  <a:schemeClr val="accent1"/>
                </a:solidFill>
                <a:latin typeface="+mj-lt"/>
                <a:ea typeface="+mj-ea"/>
                <a:cs typeface="+mj-cs"/>
              </a:rPr>
              <a:t>OUR TRAINING CENTERS</a:t>
            </a:r>
            <a:br>
              <a:rPr lang="en-US" sz="2000" b="1" i="0" u="none" strike="noStrike" kern="1200" cap="all" spc="100" baseline="0" dirty="0">
                <a:latin typeface="+mj-lt"/>
                <a:ea typeface="+mj-ea"/>
                <a:cs typeface="+mj-cs"/>
              </a:rPr>
            </a:br>
            <a:endParaRPr lang="en-US" sz="2000" kern="1200" cap="all" spc="100" baseline="0" dirty="0">
              <a:latin typeface="+mj-lt"/>
              <a:ea typeface="+mj-ea"/>
              <a:cs typeface="+mj-cs"/>
            </a:endParaRPr>
          </a:p>
        </p:txBody>
      </p:sp>
      <p:sp>
        <p:nvSpPr>
          <p:cNvPr id="5" name="Text Placeholder 119">
            <a:extLst>
              <a:ext uri="{FF2B5EF4-FFF2-40B4-BE49-F238E27FC236}">
                <a16:creationId xmlns:a16="http://schemas.microsoft.com/office/drawing/2014/main" id="{A8F5C4E3-6105-466B-A340-80D73DB227A9}"/>
              </a:ext>
              <a:ext uri="{C183D7F6-B498-43B3-948B-1728B52AA6E4}">
                <adec:decorative xmlns:adec="http://schemas.microsoft.com/office/drawing/2017/decorative" val="1"/>
              </a:ext>
            </a:extLst>
          </p:cNvPr>
          <p:cNvSpPr txBox="1">
            <a:spLocks/>
          </p:cNvSpPr>
          <p:nvPr/>
        </p:nvSpPr>
        <p:spPr>
          <a:xfrm>
            <a:off x="693060" y="6641305"/>
            <a:ext cx="173736" cy="152400"/>
          </a:xfrm>
          <a:prstGeom prst="rect">
            <a:avLst/>
          </a:prstGeom>
          <a:solidFill>
            <a:schemeClr val="accent2"/>
          </a:solidFill>
          <a:effectLst>
            <a:outerShdw blurRad="50800" dist="38100" dir="2700000" algn="tl" rotWithShape="0">
              <a:prstClr val="black">
                <a:alpha val="40000"/>
              </a:prstClr>
            </a:outerShdw>
          </a:effectLst>
        </p:spPr>
        <p:txBody>
          <a:bodyPr vert="horz" lIns="45720" tIns="45720" rIns="45720" bIns="45720" rtlCol="0">
            <a:normAutofit fontScale="25000" lnSpcReduction="20000"/>
          </a:bodyPr>
          <a:lstStyle>
            <a:lvl1pPr marL="0" indent="0" algn="l" defTabSz="914400" rtl="0" eaLnBrk="1" latinLnBrk="0" hangingPunct="1">
              <a:lnSpc>
                <a:spcPct val="90000"/>
              </a:lnSpc>
              <a:spcBef>
                <a:spcPts val="1200"/>
              </a:spcBef>
              <a:spcAft>
                <a:spcPts val="200"/>
              </a:spcAft>
              <a:buClr>
                <a:schemeClr val="accent1"/>
              </a:buClr>
              <a:buSzPct val="100000"/>
              <a:buFont typeface="Arial" panose="020B0604020202020204" pitchFamily="34" charset="0"/>
              <a:buNone/>
              <a:defRPr sz="2000" kern="1200">
                <a:solidFill>
                  <a:schemeClr val="tx1">
                    <a:alpha val="0"/>
                  </a:schemeClr>
                </a:solidFill>
                <a:latin typeface="+mn-lt"/>
                <a:ea typeface="+mn-ea"/>
                <a:cs typeface="+mn-cs"/>
              </a:defRPr>
            </a:lvl1pPr>
            <a:lvl2pPr marL="4572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endParaRPr lang="en-US" dirty="0"/>
          </a:p>
        </p:txBody>
      </p:sp>
      <p:sp>
        <p:nvSpPr>
          <p:cNvPr id="17" name="Google Shape;344;p30">
            <a:extLst>
              <a:ext uri="{FF2B5EF4-FFF2-40B4-BE49-F238E27FC236}">
                <a16:creationId xmlns:a16="http://schemas.microsoft.com/office/drawing/2014/main" id="{8936246B-A556-4A9C-A060-4AE18625F95F}"/>
              </a:ext>
            </a:extLst>
          </p:cNvPr>
          <p:cNvSpPr txBox="1"/>
          <p:nvPr/>
        </p:nvSpPr>
        <p:spPr>
          <a:xfrm>
            <a:off x="7612320" y="1772816"/>
            <a:ext cx="3380223" cy="4085693"/>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accent1"/>
              </a:buClr>
              <a:buSzPts val="3480"/>
              <a:buFont typeface="Arial"/>
              <a:buChar char="•"/>
            </a:pPr>
            <a:r>
              <a:rPr lang="en-US" sz="2800" b="1" i="0" strike="noStrike" cap="none" dirty="0">
                <a:solidFill>
                  <a:schemeClr val="accent1"/>
                </a:solidFill>
                <a:ea typeface="Calibri"/>
                <a:cs typeface="Calibri"/>
                <a:sym typeface="Calibri"/>
              </a:rPr>
              <a:t>Aurangabad</a:t>
            </a:r>
            <a:endParaRPr lang="en-IN" sz="2800" b="1" i="0" strike="noStrike" cap="none" dirty="0">
              <a:solidFill>
                <a:schemeClr val="accent1"/>
              </a:solidFill>
              <a:ea typeface="Calibri"/>
              <a:cs typeface="Calibri"/>
              <a:sym typeface="Calibri"/>
            </a:endParaRPr>
          </a:p>
          <a:p>
            <a:pPr marL="285750" marR="0" lvl="0" indent="-285750" algn="l" rtl="0">
              <a:spcBef>
                <a:spcPts val="1080"/>
              </a:spcBef>
              <a:spcAft>
                <a:spcPts val="0"/>
              </a:spcAft>
              <a:buClr>
                <a:schemeClr val="accent1"/>
              </a:buClr>
              <a:buSzPts val="3480"/>
              <a:buFont typeface="Arial"/>
              <a:buChar char="•"/>
            </a:pPr>
            <a:r>
              <a:rPr lang="en-US" sz="2800" b="1" i="0" strike="noStrike" cap="none" dirty="0">
                <a:solidFill>
                  <a:schemeClr val="accent1"/>
                </a:solidFill>
                <a:ea typeface="Calibri"/>
                <a:cs typeface="Calibri"/>
                <a:sym typeface="Calibri"/>
              </a:rPr>
              <a:t>Mumbra, Mumbai</a:t>
            </a:r>
            <a:endParaRPr lang="en-IN" sz="2800" b="1" i="0" strike="noStrike" cap="none" dirty="0">
              <a:solidFill>
                <a:schemeClr val="accent1"/>
              </a:solidFill>
              <a:ea typeface="Calibri"/>
              <a:cs typeface="Calibri"/>
              <a:sym typeface="Calibri"/>
            </a:endParaRPr>
          </a:p>
          <a:p>
            <a:pPr marL="285750" marR="0" lvl="0" indent="-285750" algn="l" rtl="0">
              <a:spcBef>
                <a:spcPts val="1080"/>
              </a:spcBef>
              <a:spcAft>
                <a:spcPts val="0"/>
              </a:spcAft>
              <a:buClr>
                <a:schemeClr val="accent1"/>
              </a:buClr>
              <a:buSzPts val="3480"/>
              <a:buFont typeface="Arial"/>
              <a:buChar char="•"/>
            </a:pPr>
            <a:r>
              <a:rPr lang="en-US" sz="2800" b="1" i="0" strike="noStrike" cap="none" dirty="0">
                <a:solidFill>
                  <a:schemeClr val="accent1"/>
                </a:solidFill>
                <a:ea typeface="Calibri"/>
                <a:cs typeface="Calibri"/>
                <a:sym typeface="Calibri"/>
              </a:rPr>
              <a:t>Nanded</a:t>
            </a:r>
            <a:br>
              <a:rPr lang="en-US" sz="2800" b="1" i="0" strike="noStrike" cap="none" dirty="0">
                <a:solidFill>
                  <a:schemeClr val="accent1"/>
                </a:solidFill>
                <a:ea typeface="Calibri"/>
                <a:cs typeface="Calibri"/>
                <a:sym typeface="Calibri"/>
              </a:rPr>
            </a:br>
            <a:endParaRPr lang="en-US" sz="2800" b="1" i="0" strike="noStrike" cap="none" dirty="0">
              <a:solidFill>
                <a:schemeClr val="accent1"/>
              </a:solidFill>
              <a:ea typeface="Calibri"/>
              <a:cs typeface="Calibri"/>
              <a:sym typeface="Calibri"/>
            </a:endParaRPr>
          </a:p>
          <a:p>
            <a:pPr marL="285750" marR="0" lvl="0" indent="-285750" algn="l" rtl="0">
              <a:spcBef>
                <a:spcPts val="1080"/>
              </a:spcBef>
              <a:spcAft>
                <a:spcPts val="0"/>
              </a:spcAft>
              <a:buClr>
                <a:schemeClr val="accent1"/>
              </a:buClr>
              <a:buSzPts val="3480"/>
              <a:buFont typeface="Arial"/>
              <a:buChar char="•"/>
            </a:pPr>
            <a:r>
              <a:rPr lang="en-US" b="1" i="0" strike="noStrike" cap="none" dirty="0">
                <a:solidFill>
                  <a:schemeClr val="accent1"/>
                </a:solidFill>
                <a:ea typeface="Calibri"/>
                <a:cs typeface="Calibri"/>
                <a:sym typeface="Calibri"/>
              </a:rPr>
              <a:t>Note: If you are applying for any training, you must have a desktop and laptop along with you with good internet connection, skype, and zoom apps installed on it.</a:t>
            </a:r>
            <a:endParaRPr lang="en-IN" b="1" i="0" strike="noStrike" cap="none" dirty="0">
              <a:solidFill>
                <a:schemeClr val="accent1"/>
              </a:solidFill>
              <a:ea typeface="Calibri"/>
              <a:cs typeface="Calibri"/>
              <a:sym typeface="Calibri"/>
            </a:endParaRPr>
          </a:p>
          <a:p>
            <a:pPr marL="285750" marR="0" lvl="0" indent="-209550" algn="l" rtl="0">
              <a:spcBef>
                <a:spcPts val="0"/>
              </a:spcBef>
              <a:spcAft>
                <a:spcPts val="0"/>
              </a:spcAft>
              <a:buClr>
                <a:srgbClr val="000000"/>
              </a:buClr>
              <a:buSzPts val="1200"/>
              <a:buFont typeface="Arial"/>
              <a:buNone/>
            </a:pPr>
            <a:endParaRPr lang="en-IN" sz="1200" b="0" i="0" u="none" strike="noStrike" cap="none" dirty="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5641412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410320" y="476672"/>
            <a:ext cx="6862143" cy="1800863"/>
          </a:xfrm>
        </p:spPr>
        <p:txBody>
          <a:bodyPr>
            <a:normAutofit fontScale="25000" lnSpcReduction="20000"/>
          </a:bodyPr>
          <a:lstStyle/>
          <a:p>
            <a:pPr marL="0" indent="0">
              <a:buNone/>
            </a:pPr>
            <a:r>
              <a:rPr lang="en-US" sz="7200" b="1" dirty="0">
                <a:latin typeface="Calibri" panose="020F0502020204030204" pitchFamily="34" charset="0"/>
                <a:cs typeface="Calibri" panose="020F0502020204030204" pitchFamily="34" charset="0"/>
              </a:rPr>
              <a:t>Power BI</a:t>
            </a:r>
          </a:p>
          <a:p>
            <a:pPr marL="0" indent="0" algn="just">
              <a:lnSpc>
                <a:spcPct val="120000"/>
              </a:lnSpc>
              <a:buNone/>
            </a:pPr>
            <a:r>
              <a:rPr lang="en-US" sz="6000" dirty="0">
                <a:latin typeface="Calibri" panose="020F0502020204030204" pitchFamily="34" charset="0"/>
                <a:cs typeface="Calibri" panose="020F0502020204030204" pitchFamily="34" charset="0"/>
              </a:rPr>
              <a:t>Power BI is a collection of software services, apps, and connectors that work together to turn your unrelated sources of data into coherent, visually immersive, and interactive insights. Your data may be an Excel spreadsheet, or a collection of cloud-based and on-premises hybrid data warehouses. Power BI lets you easily connect to your data sources, visualize and discover what's important, and share that with anyone or everyone you want.</a:t>
            </a:r>
          </a:p>
          <a:p>
            <a:pPr marL="0" indent="0" algn="just">
              <a:lnSpc>
                <a:spcPct val="120000"/>
              </a:lnSpc>
              <a:buNone/>
            </a:pPr>
            <a:endParaRPr lang="en-US" sz="6000" dirty="0">
              <a:latin typeface="Calibri" panose="020F0502020204030204" pitchFamily="34" charset="0"/>
              <a:cs typeface="Calibri" panose="020F0502020204030204" pitchFamily="34" charset="0"/>
            </a:endParaRPr>
          </a:p>
        </p:txBody>
      </p:sp>
      <p:sp>
        <p:nvSpPr>
          <p:cNvPr id="6" name="Content Placeholder 5"/>
          <p:cNvSpPr>
            <a:spLocks noGrp="1"/>
          </p:cNvSpPr>
          <p:nvPr>
            <p:ph sz="quarter" idx="22"/>
          </p:nvPr>
        </p:nvSpPr>
        <p:spPr>
          <a:xfrm>
            <a:off x="3410320" y="2492896"/>
            <a:ext cx="6843117" cy="1249100"/>
          </a:xfrm>
        </p:spPr>
        <p:txBody>
          <a:bodyPr>
            <a:normAutofit fontScale="92500" lnSpcReduction="10000"/>
          </a:bodyPr>
          <a:lstStyle/>
          <a:p>
            <a:pPr marL="0" indent="0">
              <a:buNone/>
            </a:pPr>
            <a:r>
              <a:rPr lang="en-US" sz="1900" b="1" dirty="0">
                <a:latin typeface="Calibri" panose="020F0502020204030204" pitchFamily="34" charset="0"/>
                <a:cs typeface="Calibri" panose="020F0502020204030204" pitchFamily="34" charset="0"/>
              </a:rPr>
              <a:t>Tableau BI</a:t>
            </a:r>
            <a:r>
              <a:rPr lang="en-US" sz="1800" b="1" dirty="0">
                <a:latin typeface="Calibri" panose="020F0502020204030204" pitchFamily="34" charset="0"/>
                <a:cs typeface="Calibri" panose="020F0502020204030204" pitchFamily="34" charset="0"/>
              </a:rPr>
              <a:t> </a:t>
            </a:r>
          </a:p>
          <a:p>
            <a:pPr marL="0" indent="0" algn="just">
              <a:buNone/>
            </a:pPr>
            <a:r>
              <a:rPr lang="en-US" sz="1600" dirty="0">
                <a:latin typeface="Calibri" panose="020F0502020204030204" pitchFamily="34" charset="0"/>
                <a:cs typeface="Calibri" panose="020F0502020204030204" pitchFamily="34" charset="0"/>
              </a:rPr>
              <a:t>Tableau is a powerful and fastest growing data visualization tool used in the Business Intelligence Industry. Tableau helps create the data that can be understood by professionals at any level in an organization. It also allows non-technical users to create customized dashboards.</a:t>
            </a:r>
            <a:endParaRPr lang="en-US" sz="1600" b="1" dirty="0">
              <a:latin typeface="Calibri" panose="020F0502020204030204" pitchFamily="34" charset="0"/>
              <a:cs typeface="Calibri" panose="020F0502020204030204" pitchFamily="34" charset="0"/>
            </a:endParaRPr>
          </a:p>
        </p:txBody>
      </p:sp>
      <p:sp>
        <p:nvSpPr>
          <p:cNvPr id="9" name="Slide Number Placeholder 8"/>
          <p:cNvSpPr>
            <a:spLocks noGrp="1"/>
          </p:cNvSpPr>
          <p:nvPr>
            <p:ph type="sldNum" sz="quarter" idx="4"/>
          </p:nvPr>
        </p:nvSpPr>
        <p:spPr/>
        <p:txBody>
          <a:bodyPr/>
          <a:lstStyle/>
          <a:p>
            <a:fld id="{4FAB73BC-B049-4115-A692-8D63A059BFB8}" type="slidenum">
              <a:rPr lang="en-US" noProof="0" smtClean="0"/>
              <a:pPr/>
              <a:t>19</a:t>
            </a:fld>
            <a:endParaRPr lang="en-US" noProof="0" dirty="0"/>
          </a:p>
        </p:txBody>
      </p:sp>
      <p:sp>
        <p:nvSpPr>
          <p:cNvPr id="21" name="TextBox 20"/>
          <p:cNvSpPr txBox="1"/>
          <p:nvPr/>
        </p:nvSpPr>
        <p:spPr>
          <a:xfrm>
            <a:off x="3410320" y="4221088"/>
            <a:ext cx="6696743" cy="1338828"/>
          </a:xfrm>
          <a:prstGeom prst="rect">
            <a:avLst/>
          </a:prstGeom>
          <a:noFill/>
        </p:spPr>
        <p:txBody>
          <a:bodyPr wrap="square" rtlCol="0">
            <a:spAutoFit/>
          </a:bodyPr>
          <a:lstStyle/>
          <a:p>
            <a:pPr algn="just"/>
            <a:r>
              <a:rPr lang="en-US" b="1" dirty="0">
                <a:latin typeface="Calibri" panose="020F0502020204030204" pitchFamily="34" charset="0"/>
                <a:cs typeface="Calibri" panose="020F0502020204030204" pitchFamily="34" charset="0"/>
              </a:rPr>
              <a:t>Mobile Apps Development (Flutter)</a:t>
            </a:r>
          </a:p>
          <a:p>
            <a:pPr algn="just"/>
            <a:endParaRPr lang="en-US" sz="1500" b="1" dirty="0">
              <a:latin typeface="Calibri" panose="020F0502020204030204" pitchFamily="34" charset="0"/>
              <a:cs typeface="Calibri" panose="020F0502020204030204" pitchFamily="34" charset="0"/>
            </a:endParaRPr>
          </a:p>
          <a:p>
            <a:pPr algn="just"/>
            <a:r>
              <a:rPr lang="en-US" sz="1500" dirty="0">
                <a:latin typeface="Calibri" panose="020F0502020204030204" pitchFamily="34" charset="0"/>
                <a:cs typeface="Calibri" panose="020F0502020204030204" pitchFamily="34" charset="0"/>
              </a:rPr>
              <a:t>Flutter is an open-source UI software development kit created by Google. It is used to develop cross platform applications for Android, </a:t>
            </a:r>
            <a:r>
              <a:rPr lang="en-US" sz="1500" dirty="0" err="1">
                <a:latin typeface="Calibri" panose="020F0502020204030204" pitchFamily="34" charset="0"/>
                <a:cs typeface="Calibri" panose="020F0502020204030204" pitchFamily="34" charset="0"/>
              </a:rPr>
              <a:t>iOS</a:t>
            </a:r>
            <a:r>
              <a:rPr lang="en-US" sz="1500" dirty="0">
                <a:latin typeface="Calibri" panose="020F0502020204030204" pitchFamily="34" charset="0"/>
                <a:cs typeface="Calibri" panose="020F0502020204030204" pitchFamily="34" charset="0"/>
              </a:rPr>
              <a:t>, Linux, Mac, Windows, Google Fuchsia, and the web from a single codebase. </a:t>
            </a:r>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609" y="221551"/>
            <a:ext cx="2898986" cy="1630680"/>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6180" y="2220506"/>
            <a:ext cx="1901753" cy="134187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079" y="4247197"/>
            <a:ext cx="2664516" cy="1407821"/>
          </a:xfrm>
          <a:prstGeom prst="rect">
            <a:avLst/>
          </a:prstGeom>
        </p:spPr>
      </p:pic>
    </p:spTree>
    <p:extLst>
      <p:ext uri="{BB962C8B-B14F-4D97-AF65-F5344CB8AC3E}">
        <p14:creationId xmlns:p14="http://schemas.microsoft.com/office/powerpoint/2010/main" val="1930650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3691" y="560874"/>
            <a:ext cx="10805160" cy="707886"/>
          </a:xfrm>
        </p:spPr>
        <p:txBody>
          <a:bodyPr>
            <a:normAutofit/>
          </a:bodyPr>
          <a:lstStyle/>
          <a:p>
            <a:r>
              <a:rPr lang="en-US" sz="3200" dirty="0"/>
              <a:t>For more details, you can follow us on our below social media handles</a:t>
            </a:r>
          </a:p>
        </p:txBody>
      </p:sp>
      <p:sp>
        <p:nvSpPr>
          <p:cNvPr id="3" name="Slide Number Placeholder 2"/>
          <p:cNvSpPr>
            <a:spLocks noGrp="1"/>
          </p:cNvSpPr>
          <p:nvPr>
            <p:ph type="sldNum" sz="quarter" idx="4"/>
          </p:nvPr>
        </p:nvSpPr>
        <p:spPr/>
        <p:txBody>
          <a:bodyPr/>
          <a:lstStyle/>
          <a:p>
            <a:fld id="{4FAB73BC-B049-4115-A692-8D63A059BFB8}" type="slidenum">
              <a:rPr lang="en-US" noProof="0" smtClean="0"/>
              <a:pPr/>
              <a:t>20</a:t>
            </a:fld>
            <a:endParaRPr lang="en-US" noProof="0" dirty="0"/>
          </a:p>
        </p:txBody>
      </p:sp>
      <p:graphicFrame>
        <p:nvGraphicFramePr>
          <p:cNvPr id="4" name="Diagram 3"/>
          <p:cNvGraphicFramePr/>
          <p:nvPr>
            <p:extLst>
              <p:ext uri="{D42A27DB-BD31-4B8C-83A1-F6EECF244321}">
                <p14:modId xmlns:p14="http://schemas.microsoft.com/office/powerpoint/2010/main" val="2317320416"/>
              </p:ext>
            </p:extLst>
          </p:nvPr>
        </p:nvGraphicFramePr>
        <p:xfrm>
          <a:off x="1127448" y="1268760"/>
          <a:ext cx="9793088" cy="53770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299099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picture containing person, indoor, table, dining table&#10;&#10;Description automatically generated">
            <a:extLst>
              <a:ext uri="{FF2B5EF4-FFF2-40B4-BE49-F238E27FC236}">
                <a16:creationId xmlns:a16="http://schemas.microsoft.com/office/drawing/2014/main" id="{FEE79E90-56D3-4029-BB6D-CA1384A854ED}"/>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t="28300" r="-2" b="6048"/>
          <a:stretch/>
        </p:blipFill>
        <p:spPr>
          <a:xfrm>
            <a:off x="5334001" y="112976"/>
            <a:ext cx="6858000" cy="6745024"/>
          </a:xfrm>
          <a:prstGeom prst="rect">
            <a:avLst/>
          </a:prstGeom>
          <a:noFill/>
        </p:spPr>
      </p:pic>
      <p:sp>
        <p:nvSpPr>
          <p:cNvPr id="90" name="Text Placeholder 2">
            <a:extLst>
              <a:ext uri="{FF2B5EF4-FFF2-40B4-BE49-F238E27FC236}">
                <a16:creationId xmlns:a16="http://schemas.microsoft.com/office/drawing/2014/main" id="{82F79CF3-DDA0-4092-8028-6DAB49DC8D52}"/>
              </a:ext>
            </a:extLst>
          </p:cNvPr>
          <p:cNvSpPr>
            <a:spLocks noGrp="1"/>
          </p:cNvSpPr>
          <p:nvPr>
            <p:ph type="body" sz="quarter" idx="19"/>
          </p:nvPr>
        </p:nvSpPr>
        <p:spPr>
          <a:xfrm rot="5400000">
            <a:off x="5238089" y="208890"/>
            <a:ext cx="6745024" cy="6553200"/>
          </a:xfrm>
        </p:spPr>
        <p:txBody>
          <a:bodyPr/>
          <a:lstStyle/>
          <a:p>
            <a:endParaRPr lang="en-US" dirty="0"/>
          </a:p>
        </p:txBody>
      </p:sp>
      <p:sp>
        <p:nvSpPr>
          <p:cNvPr id="43" name="Title 42">
            <a:extLst>
              <a:ext uri="{FF2B5EF4-FFF2-40B4-BE49-F238E27FC236}">
                <a16:creationId xmlns:a16="http://schemas.microsoft.com/office/drawing/2014/main" id="{CF39D3B5-ABDB-4DFF-8107-EF97569C9BBE}"/>
              </a:ext>
            </a:extLst>
          </p:cNvPr>
          <p:cNvSpPr>
            <a:spLocks noGrp="1"/>
          </p:cNvSpPr>
          <p:nvPr>
            <p:ph type="title"/>
          </p:nvPr>
        </p:nvSpPr>
        <p:spPr>
          <a:xfrm>
            <a:off x="548640" y="990600"/>
            <a:ext cx="10805160" cy="707886"/>
          </a:xfrm>
        </p:spPr>
        <p:txBody>
          <a:bodyPr anchor="t">
            <a:noAutofit/>
          </a:bodyPr>
          <a:lstStyle/>
          <a:p>
            <a:r>
              <a:rPr lang="en-US" sz="4800" dirty="0"/>
              <a:t>“Thank you”</a:t>
            </a:r>
          </a:p>
        </p:txBody>
      </p:sp>
      <p:sp>
        <p:nvSpPr>
          <p:cNvPr id="44" name="Subtitle 43">
            <a:extLst>
              <a:ext uri="{FF2B5EF4-FFF2-40B4-BE49-F238E27FC236}">
                <a16:creationId xmlns:a16="http://schemas.microsoft.com/office/drawing/2014/main" id="{F522C824-2C48-4465-AABE-F46286D9ECD5}"/>
              </a:ext>
            </a:extLst>
          </p:cNvPr>
          <p:cNvSpPr>
            <a:spLocks noGrp="1"/>
          </p:cNvSpPr>
          <p:nvPr>
            <p:ph sz="quarter" idx="13"/>
          </p:nvPr>
        </p:nvSpPr>
        <p:spPr>
          <a:xfrm>
            <a:off x="548640" y="2206752"/>
            <a:ext cx="5775960" cy="3660648"/>
          </a:xfrm>
        </p:spPr>
        <p:txBody>
          <a:bodyPr>
            <a:normAutofit/>
          </a:bodyPr>
          <a:lstStyle/>
          <a:p>
            <a:pPr algn="just">
              <a:lnSpc>
                <a:spcPct val="150000"/>
              </a:lnSpc>
              <a:spcAft>
                <a:spcPts val="800"/>
              </a:spcAft>
            </a:pPr>
            <a:endParaRPr lang="en-US" sz="2000" dirty="0">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To join us please contact: </a:t>
            </a:r>
            <a:r>
              <a:rPr lang="en-IN" dirty="0">
                <a:hlinkClick r:id="rId5"/>
              </a:rPr>
              <a:t>training@iqratechnology.com</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sz="2000" dirty="0">
                <a:effectLst/>
                <a:latin typeface="Calibri" panose="020F0502020204030204" pitchFamily="34" charset="0"/>
                <a:ea typeface="Calibri" panose="020F0502020204030204" pitchFamily="34" charset="0"/>
                <a:cs typeface="Times New Roman" panose="02020603050405020304" pitchFamily="18" charset="0"/>
              </a:rPr>
              <a:t>Or visit our website for online   registration: </a:t>
            </a:r>
            <a:r>
              <a:rPr lang="en-IN" dirty="0">
                <a:latin typeface="Calibri" panose="020F0502020204030204" pitchFamily="34" charset="0"/>
                <a:ea typeface="Calibri" panose="020F0502020204030204" pitchFamily="34" charset="0"/>
                <a:cs typeface="Times New Roman" panose="02020603050405020304" pitchFamily="18" charset="0"/>
              </a:rPr>
              <a:t>https://iqraitacademy.com</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endParaRPr lang="en-US" dirty="0">
              <a:effectLst/>
            </a:endParaRPr>
          </a:p>
          <a:p>
            <a:pPr marL="0" indent="0">
              <a:spcAft>
                <a:spcPts val="800"/>
              </a:spcAft>
              <a:buNone/>
            </a:pPr>
            <a:r>
              <a:rPr lang="en-IN" dirty="0">
                <a:effectLst/>
              </a:rPr>
              <a:t> </a:t>
            </a:r>
          </a:p>
          <a:p>
            <a:pPr>
              <a:spcAft>
                <a:spcPts val="800"/>
              </a:spcAft>
            </a:pPr>
            <a:endParaRPr lang="en-IN" dirty="0">
              <a:effectLst/>
            </a:endParaRPr>
          </a:p>
        </p:txBody>
      </p:sp>
      <p:sp>
        <p:nvSpPr>
          <p:cNvPr id="92" name="Text Placeholder 5">
            <a:extLst>
              <a:ext uri="{FF2B5EF4-FFF2-40B4-BE49-F238E27FC236}">
                <a16:creationId xmlns:a16="http://schemas.microsoft.com/office/drawing/2014/main" id="{0E41F668-DBA3-4B29-B4EE-57A95C84A649}"/>
              </a:ext>
            </a:extLst>
          </p:cNvPr>
          <p:cNvSpPr>
            <a:spLocks noGrp="1"/>
          </p:cNvSpPr>
          <p:nvPr>
            <p:ph type="body" sz="quarter" idx="16"/>
          </p:nvPr>
        </p:nvSpPr>
        <p:spPr>
          <a:xfrm>
            <a:off x="563573" y="1875322"/>
            <a:ext cx="6553199" cy="936667"/>
          </a:xfrm>
        </p:spPr>
        <p:txBody>
          <a:bodyPr/>
          <a:lstStyle/>
          <a:p>
            <a:r>
              <a:rPr lang="en-US" dirty="0">
                <a:effectLst/>
              </a:rPr>
              <a:t>If you are interested to make a career in IT, reach out to Iqra Technology.</a:t>
            </a:r>
          </a:p>
          <a:p>
            <a:endParaRPr lang="en-US" dirty="0"/>
          </a:p>
        </p:txBody>
      </p:sp>
      <p:sp>
        <p:nvSpPr>
          <p:cNvPr id="94" name="Slide Number Placeholder 6">
            <a:extLst>
              <a:ext uri="{FF2B5EF4-FFF2-40B4-BE49-F238E27FC236}">
                <a16:creationId xmlns:a16="http://schemas.microsoft.com/office/drawing/2014/main" id="{CEF6186E-AFD7-4A63-809B-AE01A9F10E67}"/>
              </a:ext>
            </a:extLst>
          </p:cNvPr>
          <p:cNvSpPr>
            <a:spLocks noGrp="1"/>
          </p:cNvSpPr>
          <p:nvPr>
            <p:ph type="sldNum" sz="quarter" idx="4"/>
          </p:nvPr>
        </p:nvSpPr>
        <p:spPr>
          <a:xfrm>
            <a:off x="628788" y="6339840"/>
            <a:ext cx="302281" cy="365760"/>
          </a:xfrm>
        </p:spPr>
        <p:txBody>
          <a:bodyPr/>
          <a:lstStyle/>
          <a:p>
            <a:pPr>
              <a:spcAft>
                <a:spcPts val="600"/>
              </a:spcAft>
            </a:pPr>
            <a:fld id="{4FAB73BC-B049-4115-A692-8D63A059BFB8}" type="slidenum">
              <a:rPr lang="en-US" noProof="0" smtClean="0"/>
              <a:pPr>
                <a:spcAft>
                  <a:spcPts val="600"/>
                </a:spcAft>
              </a:pPr>
              <a:t>21</a:t>
            </a:fld>
            <a:endParaRPr lang="en-US" noProof="0"/>
          </a:p>
        </p:txBody>
      </p:sp>
      <p:pic>
        <p:nvPicPr>
          <p:cNvPr id="3" name="Picture 2">
            <a:extLst>
              <a:ext uri="{FF2B5EF4-FFF2-40B4-BE49-F238E27FC236}">
                <a16:creationId xmlns:a16="http://schemas.microsoft.com/office/drawing/2014/main" id="{B62CFE40-2F3D-4103-8F35-B5F9CEA756AE}"/>
              </a:ext>
            </a:extLst>
          </p:cNvPr>
          <p:cNvPicPr>
            <a:picLocks noChangeAspect="1"/>
          </p:cNvPicPr>
          <p:nvPr/>
        </p:nvPicPr>
        <p:blipFill>
          <a:blip r:embed="rId6"/>
          <a:stretch>
            <a:fillRect/>
          </a:stretch>
        </p:blipFill>
        <p:spPr>
          <a:xfrm>
            <a:off x="1243980" y="4779645"/>
            <a:ext cx="2832858" cy="1087755"/>
          </a:xfrm>
          <a:prstGeom prst="rect">
            <a:avLst/>
          </a:prstGeom>
        </p:spPr>
      </p:pic>
    </p:spTree>
    <p:extLst>
      <p:ext uri="{BB962C8B-B14F-4D97-AF65-F5344CB8AC3E}">
        <p14:creationId xmlns:p14="http://schemas.microsoft.com/office/powerpoint/2010/main" val="26312725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ernClassicBlock-3">
  <a:themeElements>
    <a:clrScheme name="MSFT_ELT_ModernClassicBlock_03">
      <a:dk1>
        <a:sysClr val="windowText" lastClr="000000"/>
      </a:dk1>
      <a:lt1>
        <a:sysClr val="window" lastClr="FFFFFF"/>
      </a:lt1>
      <a:dk2>
        <a:srgbClr val="43467B"/>
      </a:dk2>
      <a:lt2>
        <a:srgbClr val="DFE3E5"/>
      </a:lt2>
      <a:accent1>
        <a:srgbClr val="43467B"/>
      </a:accent1>
      <a:accent2>
        <a:srgbClr val="E58C09"/>
      </a:accent2>
      <a:accent3>
        <a:srgbClr val="2683C6"/>
      </a:accent3>
      <a:accent4>
        <a:srgbClr val="EEC621"/>
      </a:accent4>
      <a:accent5>
        <a:srgbClr val="1D9BA1"/>
      </a:accent5>
      <a:accent6>
        <a:srgbClr val="87175F"/>
      </a:accent6>
      <a:hlink>
        <a:srgbClr val="0070C0"/>
      </a:hlink>
      <a:folHlink>
        <a:srgbClr val="C00000"/>
      </a:folHlink>
    </a:clrScheme>
    <a:fontScheme name="MSFT_ELT_ModernClassicBlock_03">
      <a:majorFont>
        <a:latin typeface="Tw Cen MT Condensed"/>
        <a:ea typeface=""/>
        <a:cs typeface=""/>
      </a:majorFont>
      <a:minorFont>
        <a:latin typeface="Tw Cen MT"/>
        <a:ea typeface=""/>
        <a:cs typeface=""/>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Presentation4" id="{ED52A6F3-1371-4203-9393-918A6AB26529}" vid="{CC257B5A-C848-4F57-A78A-D24B59492E8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9fc9171bb41dc08635275f351de8590">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29387215989a890c06011de04edfe97d"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9BFCA5F6-1A5A-4D78-BDE2-C793B61E0E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106BD98-E608-40A1-98A8-93D5976215CA}">
  <ds:schemaRefs>
    <ds:schemaRef ds:uri="http://schemas.microsoft.com/sharepoint/v3/contenttype/forms"/>
  </ds:schemaRefs>
</ds:datastoreItem>
</file>

<file path=customXml/itemProps3.xml><?xml version="1.0" encoding="utf-8"?>
<ds:datastoreItem xmlns:ds="http://schemas.openxmlformats.org/officeDocument/2006/customXml" ds:itemID="{6A86D9CC-0D9D-4BFE-B3F3-26F480BF8C8A}">
  <ds:schemaRefs>
    <ds:schemaRef ds:uri="http://schemas.openxmlformats.org/package/2006/metadata/core-properties"/>
    <ds:schemaRef ds:uri="16c05727-aa75-4e4a-9b5f-8a80a1165891"/>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71af3243-3dd4-4a8d-8c0d-dd76da1f02a5"/>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3168</TotalTime>
  <Words>2313</Words>
  <Application>Microsoft Office PowerPoint</Application>
  <PresentationFormat>Widescreen</PresentationFormat>
  <Paragraphs>297</Paragraphs>
  <Slides>21</Slides>
  <Notes>15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21</vt:i4>
      </vt:variant>
    </vt:vector>
  </HeadingPairs>
  <TitlesOfParts>
    <vt:vector size="32" baseType="lpstr">
      <vt:lpstr>AngsanaUPC</vt:lpstr>
      <vt:lpstr>Arial</vt:lpstr>
      <vt:lpstr>Calibri</vt:lpstr>
      <vt:lpstr>Californian FB</vt:lpstr>
      <vt:lpstr>Noto Sans Symbols</vt:lpstr>
      <vt:lpstr>Times New Roman</vt:lpstr>
      <vt:lpstr>Tw Cen MT</vt:lpstr>
      <vt:lpstr>Tw Cen MT Condensed</vt:lpstr>
      <vt:lpstr>Wingdings</vt:lpstr>
      <vt:lpstr>Wingdings 3</vt:lpstr>
      <vt:lpstr>ModernClassicBlock-3</vt:lpstr>
      <vt:lpstr>We build Careers</vt:lpstr>
      <vt:lpstr> </vt:lpstr>
      <vt:lpstr>TRAINING PROCESS</vt:lpstr>
      <vt:lpstr>Those who pass their first training and test will be allowed to attend further training</vt:lpstr>
      <vt:lpstr>STIPEND ASSISTANCE </vt:lpstr>
      <vt:lpstr>Our TECHNOLOGY STREAMs </vt:lpstr>
      <vt:lpstr>Who can apply for the trainings.</vt:lpstr>
      <vt:lpstr>Salesforce</vt:lpstr>
      <vt:lpstr>Salesforce</vt:lpstr>
      <vt:lpstr>Salesforce Training Path </vt:lpstr>
      <vt:lpstr>PowerPoint Presentation</vt:lpstr>
      <vt:lpstr>PowerPoint Presentation</vt:lpstr>
      <vt:lpstr>PowerPoint Presentation</vt:lpstr>
      <vt:lpstr>PowerPoint Presentation</vt:lpstr>
      <vt:lpstr>PowerPoint Presentation</vt:lpstr>
      <vt:lpstr>Other Technology </vt:lpstr>
      <vt:lpstr>OUR STUDENT’S ACHIEVEMENTS </vt:lpstr>
      <vt:lpstr>OUR TRAINING CENTERS </vt:lpstr>
      <vt:lpstr>PowerPoint Presentation</vt:lpstr>
      <vt:lpstr>For more details, you can follow us on our below social media handles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 build Careers</dc:title>
  <dc:creator>Yasmeen  Ansari</dc:creator>
  <cp:lastModifiedBy>Lenovo</cp:lastModifiedBy>
  <cp:revision>84</cp:revision>
  <dcterms:created xsi:type="dcterms:W3CDTF">2021-07-29T20:18:10Z</dcterms:created>
  <dcterms:modified xsi:type="dcterms:W3CDTF">2023-05-26T11:41:47Z</dcterms:modified>
</cp:coreProperties>
</file>